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2" r:id="rId2"/>
    <p:sldMasterId id="2147483684" r:id="rId3"/>
    <p:sldMasterId id="2147483696" r:id="rId4"/>
    <p:sldMasterId id="2147483709" r:id="rId5"/>
    <p:sldMasterId id="2147483719" r:id="rId6"/>
    <p:sldMasterId id="2147483729" r:id="rId7"/>
  </p:sldMasterIdLst>
  <p:notesMasterIdLst>
    <p:notesMasterId r:id="rId15"/>
  </p:notesMasterIdLst>
  <p:sldIdLst>
    <p:sldId id="256" r:id="rId8"/>
    <p:sldId id="257" r:id="rId9"/>
    <p:sldId id="258" r:id="rId10"/>
    <p:sldId id="259" r:id="rId11"/>
    <p:sldId id="260" r:id="rId12"/>
    <p:sldId id="261" r:id="rId13"/>
    <p:sldId id="262"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onsolas" panose="020B0609020204030204" pitchFamily="49" charset="0"/>
      <p:regular r:id="rId22"/>
      <p:bold r:id="rId23"/>
      <p:italic r:id="rId24"/>
      <p:boldItalic r:id="rId25"/>
    </p:embeddedFont>
    <p:embeddedFont>
      <p:font typeface="Source Code Pro" panose="020B0509030403020204" pitchFamily="49" charset="77"/>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2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9.fntdata"/><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How Animals Adapt to their environment? </a:t>
            </a:r>
          </a:p>
          <a:p>
            <a:pPr marL="457200" lvl="0" indent="-228600" rtl="0">
              <a:spcBef>
                <a:spcPts val="0"/>
              </a:spcBef>
              <a:buChar char="-"/>
            </a:pPr>
            <a:r>
              <a:rPr lang="en"/>
              <a:t>Polar Bears in Arctic have thick fur to adapt to keep warm on land and a layer of fat under skin to help keep warm when they swim in cold water. </a:t>
            </a:r>
          </a:p>
          <a:p>
            <a:pPr marL="457200" lvl="0" indent="-228600" rtl="0">
              <a:spcBef>
                <a:spcPts val="0"/>
              </a:spcBef>
              <a:buChar char="-"/>
            </a:pPr>
            <a:r>
              <a:rPr lang="en"/>
              <a:t>Beavers have large, ever-growing sharp teeth so they can cut down trees. This helps them have access to food that they can't reach unless the tree falls. </a:t>
            </a:r>
          </a:p>
          <a:p>
            <a:pPr marL="457200" lvl="0" indent="-228600" rtl="0">
              <a:spcBef>
                <a:spcPts val="0"/>
              </a:spcBef>
              <a:buChar char="-"/>
            </a:pPr>
            <a:r>
              <a:rPr lang="en"/>
              <a:t>Beavers have underwater vision so they can see in the water while swimming</a:t>
            </a:r>
          </a:p>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304800">
              <a:lnSpc>
                <a:spcPct val="138000"/>
              </a:lnSpc>
              <a:spcBef>
                <a:spcPts val="0"/>
              </a:spcBef>
              <a:spcAft>
                <a:spcPts val="1000"/>
              </a:spcAft>
              <a:buSzPct val="100000"/>
              <a:buFont typeface="Consolas"/>
              <a:buAutoNum type="alphaLcPeriod"/>
            </a:pPr>
            <a:r>
              <a:rPr lang="en" sz="1200">
                <a:latin typeface="Consolas"/>
                <a:ea typeface="Consolas"/>
                <a:cs typeface="Consolas"/>
                <a:sym typeface="Consolas"/>
              </a:rPr>
              <a:t>Beaver colonies create dams of wood and mud in order to protect against predators such as wolves, coyotes, and bears. Also, they can float food and building material to their homes.</a:t>
            </a:r>
          </a:p>
          <a:p>
            <a:pPr marL="914400" lvl="1" indent="-304800">
              <a:lnSpc>
                <a:spcPct val="138000"/>
              </a:lnSpc>
              <a:spcBef>
                <a:spcPts val="0"/>
              </a:spcBef>
              <a:spcAft>
                <a:spcPts val="1000"/>
              </a:spcAft>
              <a:buSzPct val="100000"/>
              <a:buFont typeface="Consolas"/>
              <a:buAutoNum type="alphaLcPeriod"/>
            </a:pPr>
            <a:r>
              <a:rPr lang="en" sz="1200">
                <a:latin typeface="Consolas"/>
                <a:ea typeface="Consolas"/>
                <a:cs typeface="Consolas"/>
                <a:sym typeface="Consolas"/>
              </a:rPr>
              <a:t>Once the dams are completed and ponds formed, beavers will work on building their homes called lodges in the middle. The dome shaped lodges, like the dams, are constructed with branches and mud. Lodges have underwater entrances, making entry tough for most other animals.</a:t>
            </a:r>
          </a:p>
          <a:p>
            <a:pPr marL="914400" lvl="1" indent="-304800">
              <a:lnSpc>
                <a:spcPct val="115000"/>
              </a:lnSpc>
              <a:spcBef>
                <a:spcPts val="0"/>
              </a:spcBef>
              <a:spcAft>
                <a:spcPts val="1000"/>
              </a:spcAft>
              <a:buSzPct val="100000"/>
              <a:buFont typeface="Consolas"/>
              <a:buAutoNum type="alphaLcPeriod"/>
            </a:pPr>
            <a:r>
              <a:rPr lang="en" sz="1200">
                <a:latin typeface="Consolas"/>
                <a:ea typeface="Consolas"/>
                <a:cs typeface="Consolas"/>
                <a:sym typeface="Consolas"/>
              </a:rPr>
              <a:t>Beavers like to keep themselves busy by building during the night. Hence the saying "As busy as a beaver.”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B6F3-3BE6-E944-99FC-C2BA1A1E3BF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FA30A1-E055-4849-B83B-08C2C3165AC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703848-52B3-864D-A0AE-6B96F1D4DD87}"/>
              </a:ext>
            </a:extLst>
          </p:cNvPr>
          <p:cNvSpPr>
            <a:spLocks noGrp="1"/>
          </p:cNvSpPr>
          <p:nvPr>
            <p:ph type="dt" sz="half" idx="10"/>
          </p:nvPr>
        </p:nvSpPr>
        <p:spPr/>
        <p:txBody>
          <a:bodyPr/>
          <a:lstStyle/>
          <a:p>
            <a:fld id="{87AB6BEC-BD6A-2248-B2F4-04296E483F82}" type="datetimeFigureOut">
              <a:rPr lang="en-US" smtClean="0"/>
              <a:t>3/7/21</a:t>
            </a:fld>
            <a:endParaRPr lang="en-US"/>
          </a:p>
        </p:txBody>
      </p:sp>
      <p:sp>
        <p:nvSpPr>
          <p:cNvPr id="5" name="Footer Placeholder 4">
            <a:extLst>
              <a:ext uri="{FF2B5EF4-FFF2-40B4-BE49-F238E27FC236}">
                <a16:creationId xmlns:a16="http://schemas.microsoft.com/office/drawing/2014/main" id="{3029FC7B-C93F-A44E-B34D-E22C356A9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D537E-BD75-AE41-A836-BE5FD3B47A72}"/>
              </a:ext>
            </a:extLst>
          </p:cNvPr>
          <p:cNvSpPr>
            <a:spLocks noGrp="1"/>
          </p:cNvSpPr>
          <p:nvPr>
            <p:ph type="sldNum" sz="quarter" idx="12"/>
          </p:nvPr>
        </p:nvSpPr>
        <p:spPr/>
        <p:txBody>
          <a:bodyPr/>
          <a:lstStyle/>
          <a:p>
            <a:fld id="{1F6B1E67-F1CE-5C47-AC45-E3C342032B6E}" type="slidenum">
              <a:rPr lang="en-US" smtClean="0"/>
              <a:t>‹#›</a:t>
            </a:fld>
            <a:endParaRPr lang="en-US"/>
          </a:p>
        </p:txBody>
      </p:sp>
    </p:spTree>
    <p:extLst>
      <p:ext uri="{BB962C8B-B14F-4D97-AF65-F5344CB8AC3E}">
        <p14:creationId xmlns:p14="http://schemas.microsoft.com/office/powerpoint/2010/main" val="418977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155B-6B5D-FA4F-A41D-EDABE453E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AB4E8-EFC3-6C4C-89F9-24EBEEB232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6DA77-9C3E-7343-83C6-3CE5E50F208A}"/>
              </a:ext>
            </a:extLst>
          </p:cNvPr>
          <p:cNvSpPr>
            <a:spLocks noGrp="1"/>
          </p:cNvSpPr>
          <p:nvPr>
            <p:ph type="dt" sz="half" idx="10"/>
          </p:nvPr>
        </p:nvSpPr>
        <p:spPr/>
        <p:txBody>
          <a:bodyPr/>
          <a:lstStyle/>
          <a:p>
            <a:fld id="{87AB6BEC-BD6A-2248-B2F4-04296E483F82}" type="datetimeFigureOut">
              <a:rPr lang="en-US" smtClean="0"/>
              <a:t>3/7/21</a:t>
            </a:fld>
            <a:endParaRPr lang="en-US"/>
          </a:p>
        </p:txBody>
      </p:sp>
      <p:sp>
        <p:nvSpPr>
          <p:cNvPr id="5" name="Footer Placeholder 4">
            <a:extLst>
              <a:ext uri="{FF2B5EF4-FFF2-40B4-BE49-F238E27FC236}">
                <a16:creationId xmlns:a16="http://schemas.microsoft.com/office/drawing/2014/main" id="{A0E23817-ABAA-254D-B27E-976646BAA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E9685-3926-774D-8E19-406F89CEB9C2}"/>
              </a:ext>
            </a:extLst>
          </p:cNvPr>
          <p:cNvSpPr>
            <a:spLocks noGrp="1"/>
          </p:cNvSpPr>
          <p:nvPr>
            <p:ph type="sldNum" sz="quarter" idx="12"/>
          </p:nvPr>
        </p:nvSpPr>
        <p:spPr/>
        <p:txBody>
          <a:bodyPr/>
          <a:lstStyle/>
          <a:p>
            <a:fld id="{1F6B1E67-F1CE-5C47-AC45-E3C342032B6E}" type="slidenum">
              <a:rPr lang="en-US" smtClean="0"/>
              <a:t>‹#›</a:t>
            </a:fld>
            <a:endParaRPr lang="en-US"/>
          </a:p>
        </p:txBody>
      </p:sp>
    </p:spTree>
    <p:extLst>
      <p:ext uri="{BB962C8B-B14F-4D97-AF65-F5344CB8AC3E}">
        <p14:creationId xmlns:p14="http://schemas.microsoft.com/office/powerpoint/2010/main" val="85035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5D3205-CE47-8E49-865B-38FB875C1F8B}"/>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550E8C-4779-C54C-B1D2-B5892DC7B21A}"/>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F5C84-3487-9F41-B4CD-AD0882FFF57A}"/>
              </a:ext>
            </a:extLst>
          </p:cNvPr>
          <p:cNvSpPr>
            <a:spLocks noGrp="1"/>
          </p:cNvSpPr>
          <p:nvPr>
            <p:ph type="dt" sz="half" idx="10"/>
          </p:nvPr>
        </p:nvSpPr>
        <p:spPr/>
        <p:txBody>
          <a:bodyPr/>
          <a:lstStyle/>
          <a:p>
            <a:fld id="{87AB6BEC-BD6A-2248-B2F4-04296E483F82}" type="datetimeFigureOut">
              <a:rPr lang="en-US" smtClean="0"/>
              <a:t>3/7/21</a:t>
            </a:fld>
            <a:endParaRPr lang="en-US"/>
          </a:p>
        </p:txBody>
      </p:sp>
      <p:sp>
        <p:nvSpPr>
          <p:cNvPr id="5" name="Footer Placeholder 4">
            <a:extLst>
              <a:ext uri="{FF2B5EF4-FFF2-40B4-BE49-F238E27FC236}">
                <a16:creationId xmlns:a16="http://schemas.microsoft.com/office/drawing/2014/main" id="{AF6A5F8F-853A-8E4F-AD74-43D0003F2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F5B20-BB59-B542-9091-894CC52D6FAB}"/>
              </a:ext>
            </a:extLst>
          </p:cNvPr>
          <p:cNvSpPr>
            <a:spLocks noGrp="1"/>
          </p:cNvSpPr>
          <p:nvPr>
            <p:ph type="sldNum" sz="quarter" idx="12"/>
          </p:nvPr>
        </p:nvSpPr>
        <p:spPr/>
        <p:txBody>
          <a:bodyPr/>
          <a:lstStyle/>
          <a:p>
            <a:fld id="{1F6B1E67-F1CE-5C47-AC45-E3C342032B6E}" type="slidenum">
              <a:rPr lang="en-US" smtClean="0"/>
              <a:t>‹#›</a:t>
            </a:fld>
            <a:endParaRPr lang="en-US"/>
          </a:p>
        </p:txBody>
      </p:sp>
    </p:spTree>
    <p:extLst>
      <p:ext uri="{BB962C8B-B14F-4D97-AF65-F5344CB8AC3E}">
        <p14:creationId xmlns:p14="http://schemas.microsoft.com/office/powerpoint/2010/main" val="2107702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D0C04-576E-984C-9399-A1BE46C43D50}"/>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986AAC-F554-214C-8976-A8C0C5F0908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887617-732A-3348-9238-AFC553248B36}"/>
              </a:ext>
            </a:extLst>
          </p:cNvPr>
          <p:cNvSpPr>
            <a:spLocks noGrp="1"/>
          </p:cNvSpPr>
          <p:nvPr>
            <p:ph type="dt" sz="half" idx="10"/>
          </p:nvPr>
        </p:nvSpPr>
        <p:spPr/>
        <p:txBody>
          <a:bodyPr/>
          <a:lstStyle/>
          <a:p>
            <a:fld id="{AC8C574E-13AF-9849-BEC3-388DBAF5DA9F}" type="datetimeFigureOut">
              <a:rPr lang="en-US" smtClean="0"/>
              <a:t>3/7/21</a:t>
            </a:fld>
            <a:endParaRPr lang="en-US"/>
          </a:p>
        </p:txBody>
      </p:sp>
      <p:sp>
        <p:nvSpPr>
          <p:cNvPr id="5" name="Footer Placeholder 4">
            <a:extLst>
              <a:ext uri="{FF2B5EF4-FFF2-40B4-BE49-F238E27FC236}">
                <a16:creationId xmlns:a16="http://schemas.microsoft.com/office/drawing/2014/main" id="{C9F3FA41-D37F-6246-A65C-275AC61B9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51D74-4B86-6C45-A8C0-9734AC009938}"/>
              </a:ext>
            </a:extLst>
          </p:cNvPr>
          <p:cNvSpPr>
            <a:spLocks noGrp="1"/>
          </p:cNvSpPr>
          <p:nvPr>
            <p:ph type="sldNum" sz="quarter" idx="12"/>
          </p:nvPr>
        </p:nvSpPr>
        <p:spPr/>
        <p:txBody>
          <a:bodyPr/>
          <a:lstStyle/>
          <a:p>
            <a:fld id="{88ABD3E5-631E-9149-A6B0-69AD7908A961}" type="slidenum">
              <a:rPr lang="en-US" smtClean="0"/>
              <a:t>‹#›</a:t>
            </a:fld>
            <a:endParaRPr lang="en-US"/>
          </a:p>
        </p:txBody>
      </p:sp>
    </p:spTree>
    <p:extLst>
      <p:ext uri="{BB962C8B-B14F-4D97-AF65-F5344CB8AC3E}">
        <p14:creationId xmlns:p14="http://schemas.microsoft.com/office/powerpoint/2010/main" val="268444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5F1D-0A61-8048-8507-431D80008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85ADD-4E9D-D148-9059-5C567510F7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28842-0DFC-124B-8C88-700F17E6DAD0}"/>
              </a:ext>
            </a:extLst>
          </p:cNvPr>
          <p:cNvSpPr>
            <a:spLocks noGrp="1"/>
          </p:cNvSpPr>
          <p:nvPr>
            <p:ph type="dt" sz="half" idx="10"/>
          </p:nvPr>
        </p:nvSpPr>
        <p:spPr/>
        <p:txBody>
          <a:bodyPr/>
          <a:lstStyle/>
          <a:p>
            <a:fld id="{AC8C574E-13AF-9849-BEC3-388DBAF5DA9F}" type="datetimeFigureOut">
              <a:rPr lang="en-US" smtClean="0"/>
              <a:t>3/7/21</a:t>
            </a:fld>
            <a:endParaRPr lang="en-US"/>
          </a:p>
        </p:txBody>
      </p:sp>
      <p:sp>
        <p:nvSpPr>
          <p:cNvPr id="5" name="Footer Placeholder 4">
            <a:extLst>
              <a:ext uri="{FF2B5EF4-FFF2-40B4-BE49-F238E27FC236}">
                <a16:creationId xmlns:a16="http://schemas.microsoft.com/office/drawing/2014/main" id="{392E794B-EF3C-4145-9164-628C76FA5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741E6-1416-7545-B82E-8C6E1C4D2C34}"/>
              </a:ext>
            </a:extLst>
          </p:cNvPr>
          <p:cNvSpPr>
            <a:spLocks noGrp="1"/>
          </p:cNvSpPr>
          <p:nvPr>
            <p:ph type="sldNum" sz="quarter" idx="12"/>
          </p:nvPr>
        </p:nvSpPr>
        <p:spPr/>
        <p:txBody>
          <a:bodyPr/>
          <a:lstStyle/>
          <a:p>
            <a:fld id="{88ABD3E5-631E-9149-A6B0-69AD7908A961}" type="slidenum">
              <a:rPr lang="en-US" smtClean="0"/>
              <a:t>‹#›</a:t>
            </a:fld>
            <a:endParaRPr lang="en-US"/>
          </a:p>
        </p:txBody>
      </p:sp>
    </p:spTree>
    <p:extLst>
      <p:ext uri="{BB962C8B-B14F-4D97-AF65-F5344CB8AC3E}">
        <p14:creationId xmlns:p14="http://schemas.microsoft.com/office/powerpoint/2010/main" val="404197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8C85-FEB7-CC41-A45E-3FE1C7204D30}"/>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03702C-3C32-B04A-BDC1-BA8E46648C55}"/>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7D7643-E3D8-394C-9DAC-9E85DC9A9610}"/>
              </a:ext>
            </a:extLst>
          </p:cNvPr>
          <p:cNvSpPr>
            <a:spLocks noGrp="1"/>
          </p:cNvSpPr>
          <p:nvPr>
            <p:ph type="dt" sz="half" idx="10"/>
          </p:nvPr>
        </p:nvSpPr>
        <p:spPr/>
        <p:txBody>
          <a:bodyPr/>
          <a:lstStyle/>
          <a:p>
            <a:fld id="{AC8C574E-13AF-9849-BEC3-388DBAF5DA9F}" type="datetimeFigureOut">
              <a:rPr lang="en-US" smtClean="0"/>
              <a:t>3/7/21</a:t>
            </a:fld>
            <a:endParaRPr lang="en-US"/>
          </a:p>
        </p:txBody>
      </p:sp>
      <p:sp>
        <p:nvSpPr>
          <p:cNvPr id="5" name="Footer Placeholder 4">
            <a:extLst>
              <a:ext uri="{FF2B5EF4-FFF2-40B4-BE49-F238E27FC236}">
                <a16:creationId xmlns:a16="http://schemas.microsoft.com/office/drawing/2014/main" id="{C1B0A820-27B6-0942-8DCB-BCDE2A117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0DCFB-E28B-EA4B-9FD4-D1069AAFF2AB}"/>
              </a:ext>
            </a:extLst>
          </p:cNvPr>
          <p:cNvSpPr>
            <a:spLocks noGrp="1"/>
          </p:cNvSpPr>
          <p:nvPr>
            <p:ph type="sldNum" sz="quarter" idx="12"/>
          </p:nvPr>
        </p:nvSpPr>
        <p:spPr/>
        <p:txBody>
          <a:bodyPr/>
          <a:lstStyle/>
          <a:p>
            <a:fld id="{88ABD3E5-631E-9149-A6B0-69AD7908A961}" type="slidenum">
              <a:rPr lang="en-US" smtClean="0"/>
              <a:t>‹#›</a:t>
            </a:fld>
            <a:endParaRPr lang="en-US"/>
          </a:p>
        </p:txBody>
      </p:sp>
    </p:spTree>
    <p:extLst>
      <p:ext uri="{BB962C8B-B14F-4D97-AF65-F5344CB8AC3E}">
        <p14:creationId xmlns:p14="http://schemas.microsoft.com/office/powerpoint/2010/main" val="1374328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8C66-04E1-B848-8519-30BD0F8F2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97B2E7-D341-9F4A-B4DB-E9C5960F1ACD}"/>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63AE65-0DD6-8F45-9BBD-E74696A57A8F}"/>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B63216-579C-E947-B6FD-632D07F3C9B0}"/>
              </a:ext>
            </a:extLst>
          </p:cNvPr>
          <p:cNvSpPr>
            <a:spLocks noGrp="1"/>
          </p:cNvSpPr>
          <p:nvPr>
            <p:ph type="dt" sz="half" idx="10"/>
          </p:nvPr>
        </p:nvSpPr>
        <p:spPr/>
        <p:txBody>
          <a:bodyPr/>
          <a:lstStyle/>
          <a:p>
            <a:fld id="{AC8C574E-13AF-9849-BEC3-388DBAF5DA9F}" type="datetimeFigureOut">
              <a:rPr lang="en-US" smtClean="0"/>
              <a:t>3/7/21</a:t>
            </a:fld>
            <a:endParaRPr lang="en-US"/>
          </a:p>
        </p:txBody>
      </p:sp>
      <p:sp>
        <p:nvSpPr>
          <p:cNvPr id="6" name="Footer Placeholder 5">
            <a:extLst>
              <a:ext uri="{FF2B5EF4-FFF2-40B4-BE49-F238E27FC236}">
                <a16:creationId xmlns:a16="http://schemas.microsoft.com/office/drawing/2014/main" id="{8D86666F-BC69-5645-BD8A-15212EE80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41539-D7BC-F044-9A47-8D1F27C1F5FB}"/>
              </a:ext>
            </a:extLst>
          </p:cNvPr>
          <p:cNvSpPr>
            <a:spLocks noGrp="1"/>
          </p:cNvSpPr>
          <p:nvPr>
            <p:ph type="sldNum" sz="quarter" idx="12"/>
          </p:nvPr>
        </p:nvSpPr>
        <p:spPr/>
        <p:txBody>
          <a:bodyPr/>
          <a:lstStyle/>
          <a:p>
            <a:fld id="{88ABD3E5-631E-9149-A6B0-69AD7908A961}" type="slidenum">
              <a:rPr lang="en-US" smtClean="0"/>
              <a:t>‹#›</a:t>
            </a:fld>
            <a:endParaRPr lang="en-US"/>
          </a:p>
        </p:txBody>
      </p:sp>
    </p:spTree>
    <p:extLst>
      <p:ext uri="{BB962C8B-B14F-4D97-AF65-F5344CB8AC3E}">
        <p14:creationId xmlns:p14="http://schemas.microsoft.com/office/powerpoint/2010/main" val="3156699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9F21-AEA5-DC49-A08C-946234C25944}"/>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38FD96-0E7C-DD44-88D7-823C6748C1C4}"/>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92AD0-B1A3-514E-971C-4DC6A1FE734C}"/>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8982CD-6766-7043-AB4D-800F55CFFBFF}"/>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173C28-3D67-AF4D-9689-3A39C01E408B}"/>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F126C-6BD5-1142-A7A5-9C9C044B5263}"/>
              </a:ext>
            </a:extLst>
          </p:cNvPr>
          <p:cNvSpPr>
            <a:spLocks noGrp="1"/>
          </p:cNvSpPr>
          <p:nvPr>
            <p:ph type="dt" sz="half" idx="10"/>
          </p:nvPr>
        </p:nvSpPr>
        <p:spPr/>
        <p:txBody>
          <a:bodyPr/>
          <a:lstStyle/>
          <a:p>
            <a:fld id="{AC8C574E-13AF-9849-BEC3-388DBAF5DA9F}" type="datetimeFigureOut">
              <a:rPr lang="en-US" smtClean="0"/>
              <a:t>3/7/21</a:t>
            </a:fld>
            <a:endParaRPr lang="en-US"/>
          </a:p>
        </p:txBody>
      </p:sp>
      <p:sp>
        <p:nvSpPr>
          <p:cNvPr id="8" name="Footer Placeholder 7">
            <a:extLst>
              <a:ext uri="{FF2B5EF4-FFF2-40B4-BE49-F238E27FC236}">
                <a16:creationId xmlns:a16="http://schemas.microsoft.com/office/drawing/2014/main" id="{42CE9B91-DEC3-BA48-A189-101914CF1F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8A6EA3-8775-DE4E-98AC-FA4335B48542}"/>
              </a:ext>
            </a:extLst>
          </p:cNvPr>
          <p:cNvSpPr>
            <a:spLocks noGrp="1"/>
          </p:cNvSpPr>
          <p:nvPr>
            <p:ph type="sldNum" sz="quarter" idx="12"/>
          </p:nvPr>
        </p:nvSpPr>
        <p:spPr/>
        <p:txBody>
          <a:bodyPr/>
          <a:lstStyle/>
          <a:p>
            <a:fld id="{88ABD3E5-631E-9149-A6B0-69AD7908A961}" type="slidenum">
              <a:rPr lang="en-US" smtClean="0"/>
              <a:t>‹#›</a:t>
            </a:fld>
            <a:endParaRPr lang="en-US"/>
          </a:p>
        </p:txBody>
      </p:sp>
    </p:spTree>
    <p:extLst>
      <p:ext uri="{BB962C8B-B14F-4D97-AF65-F5344CB8AC3E}">
        <p14:creationId xmlns:p14="http://schemas.microsoft.com/office/powerpoint/2010/main" val="2831173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3096-F0E7-DC4C-9B4A-86DF148973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AC9DD2-9CBC-D04D-B066-D50F7DE62628}"/>
              </a:ext>
            </a:extLst>
          </p:cNvPr>
          <p:cNvSpPr>
            <a:spLocks noGrp="1"/>
          </p:cNvSpPr>
          <p:nvPr>
            <p:ph type="dt" sz="half" idx="10"/>
          </p:nvPr>
        </p:nvSpPr>
        <p:spPr/>
        <p:txBody>
          <a:bodyPr/>
          <a:lstStyle/>
          <a:p>
            <a:fld id="{AC8C574E-13AF-9849-BEC3-388DBAF5DA9F}" type="datetimeFigureOut">
              <a:rPr lang="en-US" smtClean="0"/>
              <a:t>3/7/21</a:t>
            </a:fld>
            <a:endParaRPr lang="en-US"/>
          </a:p>
        </p:txBody>
      </p:sp>
      <p:sp>
        <p:nvSpPr>
          <p:cNvPr id="4" name="Footer Placeholder 3">
            <a:extLst>
              <a:ext uri="{FF2B5EF4-FFF2-40B4-BE49-F238E27FC236}">
                <a16:creationId xmlns:a16="http://schemas.microsoft.com/office/drawing/2014/main" id="{7AC3A4D5-6860-A443-AFEB-136C4A9130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48A1F2-B2FD-0E47-96C0-00ADCA98A826}"/>
              </a:ext>
            </a:extLst>
          </p:cNvPr>
          <p:cNvSpPr>
            <a:spLocks noGrp="1"/>
          </p:cNvSpPr>
          <p:nvPr>
            <p:ph type="sldNum" sz="quarter" idx="12"/>
          </p:nvPr>
        </p:nvSpPr>
        <p:spPr/>
        <p:txBody>
          <a:bodyPr/>
          <a:lstStyle/>
          <a:p>
            <a:fld id="{88ABD3E5-631E-9149-A6B0-69AD7908A961}" type="slidenum">
              <a:rPr lang="en-US" smtClean="0"/>
              <a:t>‹#›</a:t>
            </a:fld>
            <a:endParaRPr lang="en-US"/>
          </a:p>
        </p:txBody>
      </p:sp>
    </p:spTree>
    <p:extLst>
      <p:ext uri="{BB962C8B-B14F-4D97-AF65-F5344CB8AC3E}">
        <p14:creationId xmlns:p14="http://schemas.microsoft.com/office/powerpoint/2010/main" val="366529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AE97D-4C56-AD4E-9824-80FDAFA41247}"/>
              </a:ext>
            </a:extLst>
          </p:cNvPr>
          <p:cNvSpPr>
            <a:spLocks noGrp="1"/>
          </p:cNvSpPr>
          <p:nvPr>
            <p:ph type="dt" sz="half" idx="10"/>
          </p:nvPr>
        </p:nvSpPr>
        <p:spPr/>
        <p:txBody>
          <a:bodyPr/>
          <a:lstStyle/>
          <a:p>
            <a:fld id="{AC8C574E-13AF-9849-BEC3-388DBAF5DA9F}" type="datetimeFigureOut">
              <a:rPr lang="en-US" smtClean="0"/>
              <a:t>3/7/21</a:t>
            </a:fld>
            <a:endParaRPr lang="en-US"/>
          </a:p>
        </p:txBody>
      </p:sp>
      <p:sp>
        <p:nvSpPr>
          <p:cNvPr id="3" name="Footer Placeholder 2">
            <a:extLst>
              <a:ext uri="{FF2B5EF4-FFF2-40B4-BE49-F238E27FC236}">
                <a16:creationId xmlns:a16="http://schemas.microsoft.com/office/drawing/2014/main" id="{D7FE7815-9993-694A-BC4D-B2AC742CB3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B8699A-E338-7A45-A18D-4B10FF06561D}"/>
              </a:ext>
            </a:extLst>
          </p:cNvPr>
          <p:cNvSpPr>
            <a:spLocks noGrp="1"/>
          </p:cNvSpPr>
          <p:nvPr>
            <p:ph type="sldNum" sz="quarter" idx="12"/>
          </p:nvPr>
        </p:nvSpPr>
        <p:spPr/>
        <p:txBody>
          <a:bodyPr/>
          <a:lstStyle/>
          <a:p>
            <a:fld id="{88ABD3E5-631E-9149-A6B0-69AD7908A961}" type="slidenum">
              <a:rPr lang="en-US" smtClean="0"/>
              <a:t>‹#›</a:t>
            </a:fld>
            <a:endParaRPr lang="en-US"/>
          </a:p>
        </p:txBody>
      </p:sp>
    </p:spTree>
    <p:extLst>
      <p:ext uri="{BB962C8B-B14F-4D97-AF65-F5344CB8AC3E}">
        <p14:creationId xmlns:p14="http://schemas.microsoft.com/office/powerpoint/2010/main" val="2247967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ECA-0270-1840-A039-34CB27ACD205}"/>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6A5418-0FD0-B64F-B383-578A44DA3629}"/>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0E28E-22E0-304B-A81D-91029641C62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BEEE6-32A5-6E4C-B8D4-BDABAF770994}"/>
              </a:ext>
            </a:extLst>
          </p:cNvPr>
          <p:cNvSpPr>
            <a:spLocks noGrp="1"/>
          </p:cNvSpPr>
          <p:nvPr>
            <p:ph type="dt" sz="half" idx="10"/>
          </p:nvPr>
        </p:nvSpPr>
        <p:spPr/>
        <p:txBody>
          <a:bodyPr/>
          <a:lstStyle/>
          <a:p>
            <a:fld id="{AC8C574E-13AF-9849-BEC3-388DBAF5DA9F}" type="datetimeFigureOut">
              <a:rPr lang="en-US" smtClean="0"/>
              <a:t>3/7/21</a:t>
            </a:fld>
            <a:endParaRPr lang="en-US"/>
          </a:p>
        </p:txBody>
      </p:sp>
      <p:sp>
        <p:nvSpPr>
          <p:cNvPr id="6" name="Footer Placeholder 5">
            <a:extLst>
              <a:ext uri="{FF2B5EF4-FFF2-40B4-BE49-F238E27FC236}">
                <a16:creationId xmlns:a16="http://schemas.microsoft.com/office/drawing/2014/main" id="{33F81EDC-F4C4-A34A-A866-36368EB2F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748B4-B0CF-0440-BB4F-5FB99A74C35F}"/>
              </a:ext>
            </a:extLst>
          </p:cNvPr>
          <p:cNvSpPr>
            <a:spLocks noGrp="1"/>
          </p:cNvSpPr>
          <p:nvPr>
            <p:ph type="sldNum" sz="quarter" idx="12"/>
          </p:nvPr>
        </p:nvSpPr>
        <p:spPr/>
        <p:txBody>
          <a:bodyPr/>
          <a:lstStyle/>
          <a:p>
            <a:fld id="{88ABD3E5-631E-9149-A6B0-69AD7908A961}" type="slidenum">
              <a:rPr lang="en-US" smtClean="0"/>
              <a:t>‹#›</a:t>
            </a:fld>
            <a:endParaRPr lang="en-US"/>
          </a:p>
        </p:txBody>
      </p:sp>
    </p:spTree>
    <p:extLst>
      <p:ext uri="{BB962C8B-B14F-4D97-AF65-F5344CB8AC3E}">
        <p14:creationId xmlns:p14="http://schemas.microsoft.com/office/powerpoint/2010/main" val="33508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603F-BE9E-6549-AF60-49DA9B817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3BA43-1939-294C-8913-ABDE64371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FA856-C1B0-4241-921E-EB842ACB7ACD}"/>
              </a:ext>
            </a:extLst>
          </p:cNvPr>
          <p:cNvSpPr>
            <a:spLocks noGrp="1"/>
          </p:cNvSpPr>
          <p:nvPr>
            <p:ph type="dt" sz="half" idx="10"/>
          </p:nvPr>
        </p:nvSpPr>
        <p:spPr/>
        <p:txBody>
          <a:bodyPr/>
          <a:lstStyle/>
          <a:p>
            <a:fld id="{87AB6BEC-BD6A-2248-B2F4-04296E483F82}" type="datetimeFigureOut">
              <a:rPr lang="en-US" smtClean="0"/>
              <a:t>3/7/21</a:t>
            </a:fld>
            <a:endParaRPr lang="en-US"/>
          </a:p>
        </p:txBody>
      </p:sp>
      <p:sp>
        <p:nvSpPr>
          <p:cNvPr id="5" name="Footer Placeholder 4">
            <a:extLst>
              <a:ext uri="{FF2B5EF4-FFF2-40B4-BE49-F238E27FC236}">
                <a16:creationId xmlns:a16="http://schemas.microsoft.com/office/drawing/2014/main" id="{79CAB854-6923-9B4B-B8B5-4DF72FADA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ED31E-2A6B-7C48-9CF1-45A0A9F5F171}"/>
              </a:ext>
            </a:extLst>
          </p:cNvPr>
          <p:cNvSpPr>
            <a:spLocks noGrp="1"/>
          </p:cNvSpPr>
          <p:nvPr>
            <p:ph type="sldNum" sz="quarter" idx="12"/>
          </p:nvPr>
        </p:nvSpPr>
        <p:spPr/>
        <p:txBody>
          <a:bodyPr/>
          <a:lstStyle/>
          <a:p>
            <a:fld id="{1F6B1E67-F1CE-5C47-AC45-E3C342032B6E}" type="slidenum">
              <a:rPr lang="en-US" smtClean="0"/>
              <a:t>‹#›</a:t>
            </a:fld>
            <a:endParaRPr lang="en-US"/>
          </a:p>
        </p:txBody>
      </p:sp>
    </p:spTree>
    <p:extLst>
      <p:ext uri="{BB962C8B-B14F-4D97-AF65-F5344CB8AC3E}">
        <p14:creationId xmlns:p14="http://schemas.microsoft.com/office/powerpoint/2010/main" val="4070796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4885-8CE9-874E-B85E-52FFA83580EB}"/>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A90605-0CF1-4A4F-851B-41F690285F25}"/>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42759B-4D29-3942-8B6C-47C5B13B76E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DFB237-9878-8B49-B53E-80D237CDF7BA}"/>
              </a:ext>
            </a:extLst>
          </p:cNvPr>
          <p:cNvSpPr>
            <a:spLocks noGrp="1"/>
          </p:cNvSpPr>
          <p:nvPr>
            <p:ph type="dt" sz="half" idx="10"/>
          </p:nvPr>
        </p:nvSpPr>
        <p:spPr/>
        <p:txBody>
          <a:bodyPr/>
          <a:lstStyle/>
          <a:p>
            <a:fld id="{AC8C574E-13AF-9849-BEC3-388DBAF5DA9F}" type="datetimeFigureOut">
              <a:rPr lang="en-US" smtClean="0"/>
              <a:t>3/7/21</a:t>
            </a:fld>
            <a:endParaRPr lang="en-US"/>
          </a:p>
        </p:txBody>
      </p:sp>
      <p:sp>
        <p:nvSpPr>
          <p:cNvPr id="6" name="Footer Placeholder 5">
            <a:extLst>
              <a:ext uri="{FF2B5EF4-FFF2-40B4-BE49-F238E27FC236}">
                <a16:creationId xmlns:a16="http://schemas.microsoft.com/office/drawing/2014/main" id="{51EAD98B-BA94-4E44-A937-03716A49B1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67E36-77D0-A447-AFAC-C5854E1E8B8B}"/>
              </a:ext>
            </a:extLst>
          </p:cNvPr>
          <p:cNvSpPr>
            <a:spLocks noGrp="1"/>
          </p:cNvSpPr>
          <p:nvPr>
            <p:ph type="sldNum" sz="quarter" idx="12"/>
          </p:nvPr>
        </p:nvSpPr>
        <p:spPr/>
        <p:txBody>
          <a:bodyPr/>
          <a:lstStyle/>
          <a:p>
            <a:fld id="{88ABD3E5-631E-9149-A6B0-69AD7908A961}" type="slidenum">
              <a:rPr lang="en-US" smtClean="0"/>
              <a:t>‹#›</a:t>
            </a:fld>
            <a:endParaRPr lang="en-US"/>
          </a:p>
        </p:txBody>
      </p:sp>
    </p:spTree>
    <p:extLst>
      <p:ext uri="{BB962C8B-B14F-4D97-AF65-F5344CB8AC3E}">
        <p14:creationId xmlns:p14="http://schemas.microsoft.com/office/powerpoint/2010/main" val="3184778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3103-2D0C-A14E-A192-61D7145A90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3989CA-4D00-B340-9FE4-13DB5124F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C5642-7D89-8D4D-A6F9-690F82737373}"/>
              </a:ext>
            </a:extLst>
          </p:cNvPr>
          <p:cNvSpPr>
            <a:spLocks noGrp="1"/>
          </p:cNvSpPr>
          <p:nvPr>
            <p:ph type="dt" sz="half" idx="10"/>
          </p:nvPr>
        </p:nvSpPr>
        <p:spPr/>
        <p:txBody>
          <a:bodyPr/>
          <a:lstStyle/>
          <a:p>
            <a:fld id="{AC8C574E-13AF-9849-BEC3-388DBAF5DA9F}" type="datetimeFigureOut">
              <a:rPr lang="en-US" smtClean="0"/>
              <a:t>3/7/21</a:t>
            </a:fld>
            <a:endParaRPr lang="en-US"/>
          </a:p>
        </p:txBody>
      </p:sp>
      <p:sp>
        <p:nvSpPr>
          <p:cNvPr id="5" name="Footer Placeholder 4">
            <a:extLst>
              <a:ext uri="{FF2B5EF4-FFF2-40B4-BE49-F238E27FC236}">
                <a16:creationId xmlns:a16="http://schemas.microsoft.com/office/drawing/2014/main" id="{13FE0602-A13C-1F43-BFBC-400E67C1E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E7325-3403-1748-B9E9-C3EFA3E1F3B4}"/>
              </a:ext>
            </a:extLst>
          </p:cNvPr>
          <p:cNvSpPr>
            <a:spLocks noGrp="1"/>
          </p:cNvSpPr>
          <p:nvPr>
            <p:ph type="sldNum" sz="quarter" idx="12"/>
          </p:nvPr>
        </p:nvSpPr>
        <p:spPr/>
        <p:txBody>
          <a:bodyPr/>
          <a:lstStyle/>
          <a:p>
            <a:fld id="{88ABD3E5-631E-9149-A6B0-69AD7908A961}" type="slidenum">
              <a:rPr lang="en-US" smtClean="0"/>
              <a:t>‹#›</a:t>
            </a:fld>
            <a:endParaRPr lang="en-US"/>
          </a:p>
        </p:txBody>
      </p:sp>
    </p:spTree>
    <p:extLst>
      <p:ext uri="{BB962C8B-B14F-4D97-AF65-F5344CB8AC3E}">
        <p14:creationId xmlns:p14="http://schemas.microsoft.com/office/powerpoint/2010/main" val="611198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CB1799-07E0-9E40-9EA7-6A02C7151C7D}"/>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2B0BF9-4B8E-714F-A75B-676989346E11}"/>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8C341-9532-EE43-83C6-62FF57396FA8}"/>
              </a:ext>
            </a:extLst>
          </p:cNvPr>
          <p:cNvSpPr>
            <a:spLocks noGrp="1"/>
          </p:cNvSpPr>
          <p:nvPr>
            <p:ph type="dt" sz="half" idx="10"/>
          </p:nvPr>
        </p:nvSpPr>
        <p:spPr/>
        <p:txBody>
          <a:bodyPr/>
          <a:lstStyle/>
          <a:p>
            <a:fld id="{AC8C574E-13AF-9849-BEC3-388DBAF5DA9F}" type="datetimeFigureOut">
              <a:rPr lang="en-US" smtClean="0"/>
              <a:t>3/7/21</a:t>
            </a:fld>
            <a:endParaRPr lang="en-US"/>
          </a:p>
        </p:txBody>
      </p:sp>
      <p:sp>
        <p:nvSpPr>
          <p:cNvPr id="5" name="Footer Placeholder 4">
            <a:extLst>
              <a:ext uri="{FF2B5EF4-FFF2-40B4-BE49-F238E27FC236}">
                <a16:creationId xmlns:a16="http://schemas.microsoft.com/office/drawing/2014/main" id="{9E6BC2FE-8D85-5D49-8FC9-BED292518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3C063-8062-1644-8F9C-5FC88BE1B2CA}"/>
              </a:ext>
            </a:extLst>
          </p:cNvPr>
          <p:cNvSpPr>
            <a:spLocks noGrp="1"/>
          </p:cNvSpPr>
          <p:nvPr>
            <p:ph type="sldNum" sz="quarter" idx="12"/>
          </p:nvPr>
        </p:nvSpPr>
        <p:spPr/>
        <p:txBody>
          <a:bodyPr/>
          <a:lstStyle/>
          <a:p>
            <a:fld id="{88ABD3E5-631E-9149-A6B0-69AD7908A961}" type="slidenum">
              <a:rPr lang="en-US" smtClean="0"/>
              <a:t>‹#›</a:t>
            </a:fld>
            <a:endParaRPr lang="en-US"/>
          </a:p>
        </p:txBody>
      </p:sp>
    </p:spTree>
    <p:extLst>
      <p:ext uri="{BB962C8B-B14F-4D97-AF65-F5344CB8AC3E}">
        <p14:creationId xmlns:p14="http://schemas.microsoft.com/office/powerpoint/2010/main" val="2343448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0618-04BA-AB49-A422-DD2B82CA8E14}"/>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B0E916-ADBF-1643-AAFE-B3841F75B2F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A43ADD-B274-0546-BEA0-794D5EF9C356}"/>
              </a:ext>
            </a:extLst>
          </p:cNvPr>
          <p:cNvSpPr>
            <a:spLocks noGrp="1"/>
          </p:cNvSpPr>
          <p:nvPr>
            <p:ph type="dt" sz="half" idx="10"/>
          </p:nvPr>
        </p:nvSpPr>
        <p:spPr/>
        <p:txBody>
          <a:bodyPr/>
          <a:lstStyle/>
          <a:p>
            <a:fld id="{2517F988-D85E-CB45-AAB8-B9AB42342E2F}" type="datetimeFigureOut">
              <a:rPr lang="en-US" smtClean="0"/>
              <a:t>3/7/21</a:t>
            </a:fld>
            <a:endParaRPr lang="en-US"/>
          </a:p>
        </p:txBody>
      </p:sp>
      <p:sp>
        <p:nvSpPr>
          <p:cNvPr id="5" name="Footer Placeholder 4">
            <a:extLst>
              <a:ext uri="{FF2B5EF4-FFF2-40B4-BE49-F238E27FC236}">
                <a16:creationId xmlns:a16="http://schemas.microsoft.com/office/drawing/2014/main" id="{1692E273-11CB-AE46-A7B6-18F0F789DE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08A6D4-7A0A-4B4B-9FB3-75B1E6B540F5}"/>
              </a:ext>
            </a:extLst>
          </p:cNvPr>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2644706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F58B-E1B5-CE4D-A7AD-64179AAA6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1CEDBB-FAD5-BB4D-BC1D-6C9D16ABF6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0B502-5FB7-F449-BBF3-47E8293811A9}"/>
              </a:ext>
            </a:extLst>
          </p:cNvPr>
          <p:cNvSpPr>
            <a:spLocks noGrp="1"/>
          </p:cNvSpPr>
          <p:nvPr>
            <p:ph type="dt" sz="half" idx="10"/>
          </p:nvPr>
        </p:nvSpPr>
        <p:spPr/>
        <p:txBody>
          <a:bodyPr/>
          <a:lstStyle/>
          <a:p>
            <a:fld id="{2517F988-D85E-CB45-AAB8-B9AB42342E2F}" type="datetimeFigureOut">
              <a:rPr lang="en-US" smtClean="0"/>
              <a:t>3/7/21</a:t>
            </a:fld>
            <a:endParaRPr lang="en-US"/>
          </a:p>
        </p:txBody>
      </p:sp>
      <p:sp>
        <p:nvSpPr>
          <p:cNvPr id="5" name="Footer Placeholder 4">
            <a:extLst>
              <a:ext uri="{FF2B5EF4-FFF2-40B4-BE49-F238E27FC236}">
                <a16:creationId xmlns:a16="http://schemas.microsoft.com/office/drawing/2014/main" id="{541E843D-1F30-CC4F-BBAA-DFCE1B63B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211FB-B94C-9B4E-8D6E-FE28EA9BC89B}"/>
              </a:ext>
            </a:extLst>
          </p:cNvPr>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2311846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E452-A31A-9742-8B86-8F0719A2C192}"/>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16ABC7-72D3-D046-83F6-C72E97BA929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AEC0E-487B-B94D-A8C0-3B73BC2FAEA4}"/>
              </a:ext>
            </a:extLst>
          </p:cNvPr>
          <p:cNvSpPr>
            <a:spLocks noGrp="1"/>
          </p:cNvSpPr>
          <p:nvPr>
            <p:ph type="dt" sz="half" idx="10"/>
          </p:nvPr>
        </p:nvSpPr>
        <p:spPr/>
        <p:txBody>
          <a:bodyPr/>
          <a:lstStyle/>
          <a:p>
            <a:fld id="{2517F988-D85E-CB45-AAB8-B9AB42342E2F}" type="datetimeFigureOut">
              <a:rPr lang="en-US" smtClean="0"/>
              <a:t>3/7/21</a:t>
            </a:fld>
            <a:endParaRPr lang="en-US"/>
          </a:p>
        </p:txBody>
      </p:sp>
      <p:sp>
        <p:nvSpPr>
          <p:cNvPr id="5" name="Footer Placeholder 4">
            <a:extLst>
              <a:ext uri="{FF2B5EF4-FFF2-40B4-BE49-F238E27FC236}">
                <a16:creationId xmlns:a16="http://schemas.microsoft.com/office/drawing/2014/main" id="{137B5008-3ECC-DF4C-ADF6-54ADEF999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08D84-1E1B-C643-826B-905376F8B7FD}"/>
              </a:ext>
            </a:extLst>
          </p:cNvPr>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1006861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BC7C-2CF6-B54B-BCD9-CF42E687D0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4D4F83-D46F-9849-8351-DB83B4572109}"/>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01138-9FD2-DC46-8555-476B71E3E8EA}"/>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2FDECB-1522-7F40-B06E-B6EB851476FB}"/>
              </a:ext>
            </a:extLst>
          </p:cNvPr>
          <p:cNvSpPr>
            <a:spLocks noGrp="1"/>
          </p:cNvSpPr>
          <p:nvPr>
            <p:ph type="dt" sz="half" idx="10"/>
          </p:nvPr>
        </p:nvSpPr>
        <p:spPr/>
        <p:txBody>
          <a:bodyPr/>
          <a:lstStyle/>
          <a:p>
            <a:fld id="{2517F988-D85E-CB45-AAB8-B9AB42342E2F}" type="datetimeFigureOut">
              <a:rPr lang="en-US" smtClean="0"/>
              <a:t>3/7/21</a:t>
            </a:fld>
            <a:endParaRPr lang="en-US"/>
          </a:p>
        </p:txBody>
      </p:sp>
      <p:sp>
        <p:nvSpPr>
          <p:cNvPr id="6" name="Footer Placeholder 5">
            <a:extLst>
              <a:ext uri="{FF2B5EF4-FFF2-40B4-BE49-F238E27FC236}">
                <a16:creationId xmlns:a16="http://schemas.microsoft.com/office/drawing/2014/main" id="{84FA658F-FBA6-A64D-B2A4-D5365AB6A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E665E2-0B24-074A-8000-2AC1945800AB}"/>
              </a:ext>
            </a:extLst>
          </p:cNvPr>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637149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9BC6-4BAD-D94C-9CF3-F1B9145D94CA}"/>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40F2EC-1566-6640-9EC8-0A4FE98FB585}"/>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4CA7F-F9EE-304F-8696-BC53943451B9}"/>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9F49AF-480D-C548-8ADF-D8700A1A5F9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CC31E-1ED6-9E41-A793-C082208D376C}"/>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9F5224-4E89-FC40-8EDD-2224A0B4AA40}"/>
              </a:ext>
            </a:extLst>
          </p:cNvPr>
          <p:cNvSpPr>
            <a:spLocks noGrp="1"/>
          </p:cNvSpPr>
          <p:nvPr>
            <p:ph type="dt" sz="half" idx="10"/>
          </p:nvPr>
        </p:nvSpPr>
        <p:spPr/>
        <p:txBody>
          <a:bodyPr/>
          <a:lstStyle/>
          <a:p>
            <a:fld id="{2517F988-D85E-CB45-AAB8-B9AB42342E2F}" type="datetimeFigureOut">
              <a:rPr lang="en-US" smtClean="0"/>
              <a:t>3/7/21</a:t>
            </a:fld>
            <a:endParaRPr lang="en-US"/>
          </a:p>
        </p:txBody>
      </p:sp>
      <p:sp>
        <p:nvSpPr>
          <p:cNvPr id="8" name="Footer Placeholder 7">
            <a:extLst>
              <a:ext uri="{FF2B5EF4-FFF2-40B4-BE49-F238E27FC236}">
                <a16:creationId xmlns:a16="http://schemas.microsoft.com/office/drawing/2014/main" id="{9A68CDF6-B702-4F40-A4DE-340B6B3E35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97F71E-0F93-C245-8A13-BFEADCC86C7E}"/>
              </a:ext>
            </a:extLst>
          </p:cNvPr>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3221023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36D3-5AAC-954E-A414-624E49693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5404A5-1D03-6B4E-BF6D-218F8D440C97}"/>
              </a:ext>
            </a:extLst>
          </p:cNvPr>
          <p:cNvSpPr>
            <a:spLocks noGrp="1"/>
          </p:cNvSpPr>
          <p:nvPr>
            <p:ph type="dt" sz="half" idx="10"/>
          </p:nvPr>
        </p:nvSpPr>
        <p:spPr/>
        <p:txBody>
          <a:bodyPr/>
          <a:lstStyle/>
          <a:p>
            <a:fld id="{2517F988-D85E-CB45-AAB8-B9AB42342E2F}" type="datetimeFigureOut">
              <a:rPr lang="en-US" smtClean="0"/>
              <a:t>3/7/21</a:t>
            </a:fld>
            <a:endParaRPr lang="en-US"/>
          </a:p>
        </p:txBody>
      </p:sp>
      <p:sp>
        <p:nvSpPr>
          <p:cNvPr id="4" name="Footer Placeholder 3">
            <a:extLst>
              <a:ext uri="{FF2B5EF4-FFF2-40B4-BE49-F238E27FC236}">
                <a16:creationId xmlns:a16="http://schemas.microsoft.com/office/drawing/2014/main" id="{21600023-EAD4-4D4F-9308-DEB68ECCCD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8919C4-99A7-954F-8A75-656AB500B846}"/>
              </a:ext>
            </a:extLst>
          </p:cNvPr>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3513567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C9E4EE-263C-1B4D-B9AD-B4137563C57A}"/>
              </a:ext>
            </a:extLst>
          </p:cNvPr>
          <p:cNvSpPr>
            <a:spLocks noGrp="1"/>
          </p:cNvSpPr>
          <p:nvPr>
            <p:ph type="dt" sz="half" idx="10"/>
          </p:nvPr>
        </p:nvSpPr>
        <p:spPr/>
        <p:txBody>
          <a:bodyPr/>
          <a:lstStyle/>
          <a:p>
            <a:fld id="{2517F988-D85E-CB45-AAB8-B9AB42342E2F}" type="datetimeFigureOut">
              <a:rPr lang="en-US" smtClean="0"/>
              <a:t>3/7/21</a:t>
            </a:fld>
            <a:endParaRPr lang="en-US"/>
          </a:p>
        </p:txBody>
      </p:sp>
      <p:sp>
        <p:nvSpPr>
          <p:cNvPr id="3" name="Footer Placeholder 2">
            <a:extLst>
              <a:ext uri="{FF2B5EF4-FFF2-40B4-BE49-F238E27FC236}">
                <a16:creationId xmlns:a16="http://schemas.microsoft.com/office/drawing/2014/main" id="{D0B08F8E-14D4-8041-817F-80CEE32F86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8FAFBB-8674-A94D-84EC-B03EB443CB5F}"/>
              </a:ext>
            </a:extLst>
          </p:cNvPr>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267451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E99F-D549-114B-8258-BEDE09F4C59A}"/>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AE63FA-71EE-F04E-94D3-56FE9F556A6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8F9E62-9096-BF4D-BE01-7BE1B484AF71}"/>
              </a:ext>
            </a:extLst>
          </p:cNvPr>
          <p:cNvSpPr>
            <a:spLocks noGrp="1"/>
          </p:cNvSpPr>
          <p:nvPr>
            <p:ph type="dt" sz="half" idx="10"/>
          </p:nvPr>
        </p:nvSpPr>
        <p:spPr/>
        <p:txBody>
          <a:bodyPr/>
          <a:lstStyle/>
          <a:p>
            <a:fld id="{87AB6BEC-BD6A-2248-B2F4-04296E483F82}" type="datetimeFigureOut">
              <a:rPr lang="en-US" smtClean="0"/>
              <a:t>3/7/21</a:t>
            </a:fld>
            <a:endParaRPr lang="en-US"/>
          </a:p>
        </p:txBody>
      </p:sp>
      <p:sp>
        <p:nvSpPr>
          <p:cNvPr id="5" name="Footer Placeholder 4">
            <a:extLst>
              <a:ext uri="{FF2B5EF4-FFF2-40B4-BE49-F238E27FC236}">
                <a16:creationId xmlns:a16="http://schemas.microsoft.com/office/drawing/2014/main" id="{7C66F89F-AD40-1C42-98F2-F86CCF91E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DDD9C-8923-D54E-AF1D-D85D0CE4405A}"/>
              </a:ext>
            </a:extLst>
          </p:cNvPr>
          <p:cNvSpPr>
            <a:spLocks noGrp="1"/>
          </p:cNvSpPr>
          <p:nvPr>
            <p:ph type="sldNum" sz="quarter" idx="12"/>
          </p:nvPr>
        </p:nvSpPr>
        <p:spPr/>
        <p:txBody>
          <a:bodyPr/>
          <a:lstStyle/>
          <a:p>
            <a:fld id="{1F6B1E67-F1CE-5C47-AC45-E3C342032B6E}" type="slidenum">
              <a:rPr lang="en-US" smtClean="0"/>
              <a:t>‹#›</a:t>
            </a:fld>
            <a:endParaRPr lang="en-US"/>
          </a:p>
        </p:txBody>
      </p:sp>
    </p:spTree>
    <p:extLst>
      <p:ext uri="{BB962C8B-B14F-4D97-AF65-F5344CB8AC3E}">
        <p14:creationId xmlns:p14="http://schemas.microsoft.com/office/powerpoint/2010/main" val="3496669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F701-E171-F74D-98A7-5AFE21E1400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D84C4C-1732-744C-83D4-71990652CAC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A0DDB6-55BC-834F-A658-9EDB433D216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E1DA9-C27C-3E4C-8835-17681306A2C5}"/>
              </a:ext>
            </a:extLst>
          </p:cNvPr>
          <p:cNvSpPr>
            <a:spLocks noGrp="1"/>
          </p:cNvSpPr>
          <p:nvPr>
            <p:ph type="dt" sz="half" idx="10"/>
          </p:nvPr>
        </p:nvSpPr>
        <p:spPr/>
        <p:txBody>
          <a:bodyPr/>
          <a:lstStyle/>
          <a:p>
            <a:fld id="{2517F988-D85E-CB45-AAB8-B9AB42342E2F}" type="datetimeFigureOut">
              <a:rPr lang="en-US" smtClean="0"/>
              <a:t>3/7/21</a:t>
            </a:fld>
            <a:endParaRPr lang="en-US"/>
          </a:p>
        </p:txBody>
      </p:sp>
      <p:sp>
        <p:nvSpPr>
          <p:cNvPr id="6" name="Footer Placeholder 5">
            <a:extLst>
              <a:ext uri="{FF2B5EF4-FFF2-40B4-BE49-F238E27FC236}">
                <a16:creationId xmlns:a16="http://schemas.microsoft.com/office/drawing/2014/main" id="{7AFB87D0-FDA6-C34B-A05B-DDE9054414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C3FAF-C8C2-AC47-B9C5-EF93AD1A2503}"/>
              </a:ext>
            </a:extLst>
          </p:cNvPr>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3359659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597F-5BE8-B246-AD02-C61F2327E4A6}"/>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374097-B5BF-9043-A48A-D84D31C729AE}"/>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8F4FD9-A14B-AD42-AB15-A165DF63753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9C912A-01A1-5F40-B986-44DF245C3662}"/>
              </a:ext>
            </a:extLst>
          </p:cNvPr>
          <p:cNvSpPr>
            <a:spLocks noGrp="1"/>
          </p:cNvSpPr>
          <p:nvPr>
            <p:ph type="dt" sz="half" idx="10"/>
          </p:nvPr>
        </p:nvSpPr>
        <p:spPr/>
        <p:txBody>
          <a:bodyPr/>
          <a:lstStyle/>
          <a:p>
            <a:fld id="{2517F988-D85E-CB45-AAB8-B9AB42342E2F}" type="datetimeFigureOut">
              <a:rPr lang="en-US" smtClean="0"/>
              <a:t>3/7/21</a:t>
            </a:fld>
            <a:endParaRPr lang="en-US"/>
          </a:p>
        </p:txBody>
      </p:sp>
      <p:sp>
        <p:nvSpPr>
          <p:cNvPr id="6" name="Footer Placeholder 5">
            <a:extLst>
              <a:ext uri="{FF2B5EF4-FFF2-40B4-BE49-F238E27FC236}">
                <a16:creationId xmlns:a16="http://schemas.microsoft.com/office/drawing/2014/main" id="{8C711259-417A-FE4D-92DC-32785297F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C510A-35FD-0A4E-87A3-482DF7F4B441}"/>
              </a:ext>
            </a:extLst>
          </p:cNvPr>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3232586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BF83-8DCA-644A-964A-F4C5269701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85D5F9-A062-0544-99E2-36AB65B688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B9728-B3D0-3A4B-9F16-AFF39802C293}"/>
              </a:ext>
            </a:extLst>
          </p:cNvPr>
          <p:cNvSpPr>
            <a:spLocks noGrp="1"/>
          </p:cNvSpPr>
          <p:nvPr>
            <p:ph type="dt" sz="half" idx="10"/>
          </p:nvPr>
        </p:nvSpPr>
        <p:spPr/>
        <p:txBody>
          <a:bodyPr/>
          <a:lstStyle/>
          <a:p>
            <a:fld id="{2517F988-D85E-CB45-AAB8-B9AB42342E2F}" type="datetimeFigureOut">
              <a:rPr lang="en-US" smtClean="0"/>
              <a:t>3/7/21</a:t>
            </a:fld>
            <a:endParaRPr lang="en-US"/>
          </a:p>
        </p:txBody>
      </p:sp>
      <p:sp>
        <p:nvSpPr>
          <p:cNvPr id="5" name="Footer Placeholder 4">
            <a:extLst>
              <a:ext uri="{FF2B5EF4-FFF2-40B4-BE49-F238E27FC236}">
                <a16:creationId xmlns:a16="http://schemas.microsoft.com/office/drawing/2014/main" id="{6AB8E4E3-D510-8544-A52D-205E23BD8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CE23DF-521D-2E4D-8D00-00AFD6C6D862}"/>
              </a:ext>
            </a:extLst>
          </p:cNvPr>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244185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986B7-1E42-0C4F-8D86-B255EAD3F3C1}"/>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A98579-CB0D-D245-81C2-3BEF05DE31F9}"/>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5A863-DB5F-8B48-B200-4A175B477F4B}"/>
              </a:ext>
            </a:extLst>
          </p:cNvPr>
          <p:cNvSpPr>
            <a:spLocks noGrp="1"/>
          </p:cNvSpPr>
          <p:nvPr>
            <p:ph type="dt" sz="half" idx="10"/>
          </p:nvPr>
        </p:nvSpPr>
        <p:spPr/>
        <p:txBody>
          <a:bodyPr/>
          <a:lstStyle/>
          <a:p>
            <a:fld id="{2517F988-D85E-CB45-AAB8-B9AB42342E2F}" type="datetimeFigureOut">
              <a:rPr lang="en-US" smtClean="0"/>
              <a:t>3/7/21</a:t>
            </a:fld>
            <a:endParaRPr lang="en-US"/>
          </a:p>
        </p:txBody>
      </p:sp>
      <p:sp>
        <p:nvSpPr>
          <p:cNvPr id="5" name="Footer Placeholder 4">
            <a:extLst>
              <a:ext uri="{FF2B5EF4-FFF2-40B4-BE49-F238E27FC236}">
                <a16:creationId xmlns:a16="http://schemas.microsoft.com/office/drawing/2014/main" id="{2ED05983-CF72-9C4E-99BE-1001023F9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A3C3F-7883-5346-B9E5-F3048485B804}"/>
              </a:ext>
            </a:extLst>
          </p:cNvPr>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1936103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17F988-D85E-CB45-AAB8-B9AB42342E2F}" type="datetimeFigureOut">
              <a:rPr lang="en-US" smtClean="0"/>
              <a:t>3/7/21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270209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7F988-D85E-CB45-AAB8-B9AB42342E2F}" type="datetimeFigureOut">
              <a:rPr lang="en-US" smtClean="0"/>
              <a:t>3/7/21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423578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7F988-D85E-CB45-AAB8-B9AB42342E2F}" type="datetimeFigureOut">
              <a:rPr lang="en-US" smtClean="0"/>
              <a:t>3/7/21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2589745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17F988-D85E-CB45-AAB8-B9AB42342E2F}" type="datetimeFigureOut">
              <a:rPr lang="en-US" smtClean="0"/>
              <a:t>3/7/21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4078060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17F988-D85E-CB45-AAB8-B9AB42342E2F}" type="datetimeFigureOut">
              <a:rPr lang="en-US" smtClean="0"/>
              <a:t>3/7/21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2635490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17F988-D85E-CB45-AAB8-B9AB42342E2F}" type="datetimeFigureOut">
              <a:rPr lang="en-US" smtClean="0"/>
              <a:t>3/7/21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73254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DBC1-07B9-964F-A998-764071513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F7538D-D243-7B47-AA85-3011BD123C87}"/>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9E6DA0-F6E9-634A-9CED-FEC9A412231E}"/>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D1538-2B0C-F348-9FA6-B37C136154A9}"/>
              </a:ext>
            </a:extLst>
          </p:cNvPr>
          <p:cNvSpPr>
            <a:spLocks noGrp="1"/>
          </p:cNvSpPr>
          <p:nvPr>
            <p:ph type="dt" sz="half" idx="10"/>
          </p:nvPr>
        </p:nvSpPr>
        <p:spPr/>
        <p:txBody>
          <a:bodyPr/>
          <a:lstStyle/>
          <a:p>
            <a:fld id="{87AB6BEC-BD6A-2248-B2F4-04296E483F82}" type="datetimeFigureOut">
              <a:rPr lang="en-US" smtClean="0"/>
              <a:t>3/7/21</a:t>
            </a:fld>
            <a:endParaRPr lang="en-US"/>
          </a:p>
        </p:txBody>
      </p:sp>
      <p:sp>
        <p:nvSpPr>
          <p:cNvPr id="6" name="Footer Placeholder 5">
            <a:extLst>
              <a:ext uri="{FF2B5EF4-FFF2-40B4-BE49-F238E27FC236}">
                <a16:creationId xmlns:a16="http://schemas.microsoft.com/office/drawing/2014/main" id="{51480E9F-99B2-E342-92DC-287001F34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551C5-949D-9B4E-B483-CFFAC48F6500}"/>
              </a:ext>
            </a:extLst>
          </p:cNvPr>
          <p:cNvSpPr>
            <a:spLocks noGrp="1"/>
          </p:cNvSpPr>
          <p:nvPr>
            <p:ph type="sldNum" sz="quarter" idx="12"/>
          </p:nvPr>
        </p:nvSpPr>
        <p:spPr/>
        <p:txBody>
          <a:bodyPr/>
          <a:lstStyle/>
          <a:p>
            <a:fld id="{1F6B1E67-F1CE-5C47-AC45-E3C342032B6E}" type="slidenum">
              <a:rPr lang="en-US" smtClean="0"/>
              <a:t>‹#›</a:t>
            </a:fld>
            <a:endParaRPr lang="en-US"/>
          </a:p>
        </p:txBody>
      </p:sp>
    </p:spTree>
    <p:extLst>
      <p:ext uri="{BB962C8B-B14F-4D97-AF65-F5344CB8AC3E}">
        <p14:creationId xmlns:p14="http://schemas.microsoft.com/office/powerpoint/2010/main" val="2966460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7F988-D85E-CB45-AAB8-B9AB42342E2F}" type="datetimeFigureOut">
              <a:rPr lang="en-US" smtClean="0"/>
              <a:t>3/7/21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1537957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517F988-D85E-CB45-AAB8-B9AB42342E2F}" type="datetimeFigureOut">
              <a:rPr lang="en-US" smtClean="0"/>
              <a:t>3/7/21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3736381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517F988-D85E-CB45-AAB8-B9AB42342E2F}" type="datetimeFigureOut">
              <a:rPr lang="en-US" smtClean="0"/>
              <a:t>3/7/21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3417304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7F988-D85E-CB45-AAB8-B9AB42342E2F}" type="datetimeFigureOut">
              <a:rPr lang="en-US" smtClean="0"/>
              <a:t>3/7/21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2777837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7F988-D85E-CB45-AAB8-B9AB42342E2F}" type="datetimeFigureOut">
              <a:rPr lang="en-US" smtClean="0"/>
              <a:t>3/7/21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D5849-0A12-0B4E-8433-858313197BEA}" type="slidenum">
              <a:rPr lang="en-US" smtClean="0"/>
              <a:t>‹#›</a:t>
            </a:fld>
            <a:endParaRPr lang="en-US"/>
          </a:p>
        </p:txBody>
      </p:sp>
    </p:spTree>
    <p:extLst>
      <p:ext uri="{BB962C8B-B14F-4D97-AF65-F5344CB8AC3E}">
        <p14:creationId xmlns:p14="http://schemas.microsoft.com/office/powerpoint/2010/main" val="1131951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139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310153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83067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45521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671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69219"/>
            <a:ext cx="38671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044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71C1-C512-7940-88B9-497F8893283E}"/>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A364BF-9745-DD4E-BAA0-068730FBC65F}"/>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689AA-AC69-354E-A3C4-5B3AE6CC9003}"/>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5F97C4-7F56-E145-AE58-53C7DE8ABF80}"/>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E47EEC-05A4-E845-9B8B-A929726FA29D}"/>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6249F9-859A-FF40-A16F-BDB646CCCC11}"/>
              </a:ext>
            </a:extLst>
          </p:cNvPr>
          <p:cNvSpPr>
            <a:spLocks noGrp="1"/>
          </p:cNvSpPr>
          <p:nvPr>
            <p:ph type="dt" sz="half" idx="10"/>
          </p:nvPr>
        </p:nvSpPr>
        <p:spPr/>
        <p:txBody>
          <a:bodyPr/>
          <a:lstStyle/>
          <a:p>
            <a:fld id="{87AB6BEC-BD6A-2248-B2F4-04296E483F82}" type="datetimeFigureOut">
              <a:rPr lang="en-US" smtClean="0"/>
              <a:t>3/7/21</a:t>
            </a:fld>
            <a:endParaRPr lang="en-US"/>
          </a:p>
        </p:txBody>
      </p:sp>
      <p:sp>
        <p:nvSpPr>
          <p:cNvPr id="8" name="Footer Placeholder 7">
            <a:extLst>
              <a:ext uri="{FF2B5EF4-FFF2-40B4-BE49-F238E27FC236}">
                <a16:creationId xmlns:a16="http://schemas.microsoft.com/office/drawing/2014/main" id="{68207E49-DD0D-5848-A7F6-E835D0DBCF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814196-2B9F-F040-BFCD-75C728B162F1}"/>
              </a:ext>
            </a:extLst>
          </p:cNvPr>
          <p:cNvSpPr>
            <a:spLocks noGrp="1"/>
          </p:cNvSpPr>
          <p:nvPr>
            <p:ph type="sldNum" sz="quarter" idx="12"/>
          </p:nvPr>
        </p:nvSpPr>
        <p:spPr/>
        <p:txBody>
          <a:bodyPr/>
          <a:lstStyle/>
          <a:p>
            <a:fld id="{1F6B1E67-F1CE-5C47-AC45-E3C342032B6E}" type="slidenum">
              <a:rPr lang="en-US" smtClean="0"/>
              <a:t>‹#›</a:t>
            </a:fld>
            <a:endParaRPr lang="en-US"/>
          </a:p>
        </p:txBody>
      </p:sp>
    </p:spTree>
    <p:extLst>
      <p:ext uri="{BB962C8B-B14F-4D97-AF65-F5344CB8AC3E}">
        <p14:creationId xmlns:p14="http://schemas.microsoft.com/office/powerpoint/2010/main" val="105216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97370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7828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5726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903711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881282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9867956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470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637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671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69219"/>
            <a:ext cx="38671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5055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87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C2D7-0F4E-0044-B2BF-232B56119D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907B0E-FFF1-2043-9587-D5AB4C13C1C3}"/>
              </a:ext>
            </a:extLst>
          </p:cNvPr>
          <p:cNvSpPr>
            <a:spLocks noGrp="1"/>
          </p:cNvSpPr>
          <p:nvPr>
            <p:ph type="dt" sz="half" idx="10"/>
          </p:nvPr>
        </p:nvSpPr>
        <p:spPr/>
        <p:txBody>
          <a:bodyPr/>
          <a:lstStyle/>
          <a:p>
            <a:fld id="{87AB6BEC-BD6A-2248-B2F4-04296E483F82}" type="datetimeFigureOut">
              <a:rPr lang="en-US" smtClean="0"/>
              <a:t>3/7/21</a:t>
            </a:fld>
            <a:endParaRPr lang="en-US"/>
          </a:p>
        </p:txBody>
      </p:sp>
      <p:sp>
        <p:nvSpPr>
          <p:cNvPr id="4" name="Footer Placeholder 3">
            <a:extLst>
              <a:ext uri="{FF2B5EF4-FFF2-40B4-BE49-F238E27FC236}">
                <a16:creationId xmlns:a16="http://schemas.microsoft.com/office/drawing/2014/main" id="{2A923BE6-1FE4-8745-BDB1-7A1223830F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CA63CF-43B5-3647-A97B-D1EA533E4D21}"/>
              </a:ext>
            </a:extLst>
          </p:cNvPr>
          <p:cNvSpPr>
            <a:spLocks noGrp="1"/>
          </p:cNvSpPr>
          <p:nvPr>
            <p:ph type="sldNum" sz="quarter" idx="12"/>
          </p:nvPr>
        </p:nvSpPr>
        <p:spPr/>
        <p:txBody>
          <a:bodyPr/>
          <a:lstStyle/>
          <a:p>
            <a:fld id="{1F6B1E67-F1CE-5C47-AC45-E3C342032B6E}" type="slidenum">
              <a:rPr lang="en-US" smtClean="0"/>
              <a:t>‹#›</a:t>
            </a:fld>
            <a:endParaRPr lang="en-US"/>
          </a:p>
        </p:txBody>
      </p:sp>
    </p:spTree>
    <p:extLst>
      <p:ext uri="{BB962C8B-B14F-4D97-AF65-F5344CB8AC3E}">
        <p14:creationId xmlns:p14="http://schemas.microsoft.com/office/powerpoint/2010/main" val="20062699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2546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05270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738775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7615321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87192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0466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580991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671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69219"/>
            <a:ext cx="38671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46189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24007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12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AC811B-40A6-664D-BBB1-F6F7D9F8A6B1}"/>
              </a:ext>
            </a:extLst>
          </p:cNvPr>
          <p:cNvSpPr>
            <a:spLocks noGrp="1"/>
          </p:cNvSpPr>
          <p:nvPr>
            <p:ph type="dt" sz="half" idx="10"/>
          </p:nvPr>
        </p:nvSpPr>
        <p:spPr/>
        <p:txBody>
          <a:bodyPr/>
          <a:lstStyle/>
          <a:p>
            <a:fld id="{87AB6BEC-BD6A-2248-B2F4-04296E483F82}" type="datetimeFigureOut">
              <a:rPr lang="en-US" smtClean="0"/>
              <a:t>3/7/21</a:t>
            </a:fld>
            <a:endParaRPr lang="en-US"/>
          </a:p>
        </p:txBody>
      </p:sp>
      <p:sp>
        <p:nvSpPr>
          <p:cNvPr id="3" name="Footer Placeholder 2">
            <a:extLst>
              <a:ext uri="{FF2B5EF4-FFF2-40B4-BE49-F238E27FC236}">
                <a16:creationId xmlns:a16="http://schemas.microsoft.com/office/drawing/2014/main" id="{0812454D-C541-5149-B12D-2A1CEB5376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5D4C85-3159-864B-B2A8-356CE3E01F14}"/>
              </a:ext>
            </a:extLst>
          </p:cNvPr>
          <p:cNvSpPr>
            <a:spLocks noGrp="1"/>
          </p:cNvSpPr>
          <p:nvPr>
            <p:ph type="sldNum" sz="quarter" idx="12"/>
          </p:nvPr>
        </p:nvSpPr>
        <p:spPr/>
        <p:txBody>
          <a:bodyPr/>
          <a:lstStyle/>
          <a:p>
            <a:fld id="{1F6B1E67-F1CE-5C47-AC45-E3C342032B6E}" type="slidenum">
              <a:rPr lang="en-US" smtClean="0"/>
              <a:t>‹#›</a:t>
            </a:fld>
            <a:endParaRPr lang="en-US"/>
          </a:p>
        </p:txBody>
      </p:sp>
    </p:spTree>
    <p:extLst>
      <p:ext uri="{BB962C8B-B14F-4D97-AF65-F5344CB8AC3E}">
        <p14:creationId xmlns:p14="http://schemas.microsoft.com/office/powerpoint/2010/main" val="972990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895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9215938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51560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D8E31-EBE9-4D43-AF21-74A4D6E2E8BE}"/>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C0FA2A-7039-5744-95F5-709F701126CB}"/>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1FF195-CE24-BA43-A74E-CFDF04E5265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989900-01B4-4F4B-8F12-CE140F23220B}"/>
              </a:ext>
            </a:extLst>
          </p:cNvPr>
          <p:cNvSpPr>
            <a:spLocks noGrp="1"/>
          </p:cNvSpPr>
          <p:nvPr>
            <p:ph type="dt" sz="half" idx="10"/>
          </p:nvPr>
        </p:nvSpPr>
        <p:spPr/>
        <p:txBody>
          <a:bodyPr/>
          <a:lstStyle/>
          <a:p>
            <a:fld id="{87AB6BEC-BD6A-2248-B2F4-04296E483F82}" type="datetimeFigureOut">
              <a:rPr lang="en-US" smtClean="0"/>
              <a:t>3/7/21</a:t>
            </a:fld>
            <a:endParaRPr lang="en-US"/>
          </a:p>
        </p:txBody>
      </p:sp>
      <p:sp>
        <p:nvSpPr>
          <p:cNvPr id="6" name="Footer Placeholder 5">
            <a:extLst>
              <a:ext uri="{FF2B5EF4-FFF2-40B4-BE49-F238E27FC236}">
                <a16:creationId xmlns:a16="http://schemas.microsoft.com/office/drawing/2014/main" id="{9D73FE5F-8B25-BC41-94EE-A96F3D03E3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335F5-9E7A-B44D-944F-F32340CA0BA0}"/>
              </a:ext>
            </a:extLst>
          </p:cNvPr>
          <p:cNvSpPr>
            <a:spLocks noGrp="1"/>
          </p:cNvSpPr>
          <p:nvPr>
            <p:ph type="sldNum" sz="quarter" idx="12"/>
          </p:nvPr>
        </p:nvSpPr>
        <p:spPr/>
        <p:txBody>
          <a:bodyPr/>
          <a:lstStyle/>
          <a:p>
            <a:fld id="{1F6B1E67-F1CE-5C47-AC45-E3C342032B6E}" type="slidenum">
              <a:rPr lang="en-US" smtClean="0"/>
              <a:t>‹#›</a:t>
            </a:fld>
            <a:endParaRPr lang="en-US"/>
          </a:p>
        </p:txBody>
      </p:sp>
    </p:spTree>
    <p:extLst>
      <p:ext uri="{BB962C8B-B14F-4D97-AF65-F5344CB8AC3E}">
        <p14:creationId xmlns:p14="http://schemas.microsoft.com/office/powerpoint/2010/main" val="245825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14E1-C7B3-F040-832B-433C391EA0C6}"/>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A70957-09F1-424D-AEDF-51208D0A7124}"/>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6FE3D1-1D21-014D-AEFF-5646A80EE53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6FC73-BB90-714D-B0FB-2FAB38FF512B}"/>
              </a:ext>
            </a:extLst>
          </p:cNvPr>
          <p:cNvSpPr>
            <a:spLocks noGrp="1"/>
          </p:cNvSpPr>
          <p:nvPr>
            <p:ph type="dt" sz="half" idx="10"/>
          </p:nvPr>
        </p:nvSpPr>
        <p:spPr/>
        <p:txBody>
          <a:bodyPr/>
          <a:lstStyle/>
          <a:p>
            <a:fld id="{87AB6BEC-BD6A-2248-B2F4-04296E483F82}" type="datetimeFigureOut">
              <a:rPr lang="en-US" smtClean="0"/>
              <a:t>3/7/21</a:t>
            </a:fld>
            <a:endParaRPr lang="en-US"/>
          </a:p>
        </p:txBody>
      </p:sp>
      <p:sp>
        <p:nvSpPr>
          <p:cNvPr id="6" name="Footer Placeholder 5">
            <a:extLst>
              <a:ext uri="{FF2B5EF4-FFF2-40B4-BE49-F238E27FC236}">
                <a16:creationId xmlns:a16="http://schemas.microsoft.com/office/drawing/2014/main" id="{97F004E9-DACF-5A46-9FD2-7FBB7F5479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C8473-1E7D-6E42-A147-3DE9F6F59CB9}"/>
              </a:ext>
            </a:extLst>
          </p:cNvPr>
          <p:cNvSpPr>
            <a:spLocks noGrp="1"/>
          </p:cNvSpPr>
          <p:nvPr>
            <p:ph type="sldNum" sz="quarter" idx="12"/>
          </p:nvPr>
        </p:nvSpPr>
        <p:spPr/>
        <p:txBody>
          <a:bodyPr/>
          <a:lstStyle/>
          <a:p>
            <a:fld id="{1F6B1E67-F1CE-5C47-AC45-E3C342032B6E}" type="slidenum">
              <a:rPr lang="en-US" smtClean="0"/>
              <a:t>‹#›</a:t>
            </a:fld>
            <a:endParaRPr lang="en-US"/>
          </a:p>
        </p:txBody>
      </p:sp>
    </p:spTree>
    <p:extLst>
      <p:ext uri="{BB962C8B-B14F-4D97-AF65-F5344CB8AC3E}">
        <p14:creationId xmlns:p14="http://schemas.microsoft.com/office/powerpoint/2010/main" val="305094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4.jpg"/><Relationship Id="rId5" Type="http://schemas.openxmlformats.org/officeDocument/2006/relationships/slideLayout" Target="../slideLayouts/slideLayout50.xml"/><Relationship Id="rId10"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2.jpg"/><Relationship Id="rId5" Type="http://schemas.openxmlformats.org/officeDocument/2006/relationships/slideLayout" Target="../slideLayouts/slideLayout59.xml"/><Relationship Id="rId10" Type="http://schemas.openxmlformats.org/officeDocument/2006/relationships/theme" Target="../theme/theme6.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3.jpg"/><Relationship Id="rId5" Type="http://schemas.openxmlformats.org/officeDocument/2006/relationships/slideLayout" Target="../slideLayouts/slideLayout68.xml"/><Relationship Id="rId10" Type="http://schemas.openxmlformats.org/officeDocument/2006/relationships/theme" Target="../theme/theme7.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635FE-9F55-4E44-A2ED-DC7E6687DAC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BF0FC4-7E51-9243-9F2D-CF3288FDE12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577CA-1D00-EE46-AECD-C3A1D57530F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7AB6BEC-BD6A-2248-B2F4-04296E483F82}" type="datetimeFigureOut">
              <a:rPr lang="en-US" smtClean="0"/>
              <a:t>3/7/21</a:t>
            </a:fld>
            <a:endParaRPr lang="en-US"/>
          </a:p>
        </p:txBody>
      </p:sp>
      <p:sp>
        <p:nvSpPr>
          <p:cNvPr id="5" name="Footer Placeholder 4">
            <a:extLst>
              <a:ext uri="{FF2B5EF4-FFF2-40B4-BE49-F238E27FC236}">
                <a16:creationId xmlns:a16="http://schemas.microsoft.com/office/drawing/2014/main" id="{2E481582-7F43-884B-BC4D-D1CD8C5D5745}"/>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8052A2-6B89-7343-B97B-163843BC6F6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F6B1E67-F1CE-5C47-AC45-E3C342032B6E}" type="slidenum">
              <a:rPr lang="en-US" smtClean="0"/>
              <a:t>‹#›</a:t>
            </a:fld>
            <a:endParaRPr lang="en-US"/>
          </a:p>
        </p:txBody>
      </p:sp>
    </p:spTree>
    <p:extLst>
      <p:ext uri="{BB962C8B-B14F-4D97-AF65-F5344CB8AC3E}">
        <p14:creationId xmlns:p14="http://schemas.microsoft.com/office/powerpoint/2010/main" val="2336281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5296F-CD7A-AC4C-A17E-ABD082E4DDB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9CF26F-FE3A-EA42-8187-13B180F7713E}"/>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BDB4F-554B-F546-8A76-CEF78F90B1C1}"/>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8C574E-13AF-9849-BEC3-388DBAF5DA9F}" type="datetimeFigureOut">
              <a:rPr lang="en-US" smtClean="0"/>
              <a:t>3/7/21</a:t>
            </a:fld>
            <a:endParaRPr lang="en-US"/>
          </a:p>
        </p:txBody>
      </p:sp>
      <p:sp>
        <p:nvSpPr>
          <p:cNvPr id="5" name="Footer Placeholder 4">
            <a:extLst>
              <a:ext uri="{FF2B5EF4-FFF2-40B4-BE49-F238E27FC236}">
                <a16:creationId xmlns:a16="http://schemas.microsoft.com/office/drawing/2014/main" id="{DE80D768-A153-BE4B-B805-D40539A10566}"/>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3A4123-F4D8-C64D-9EBE-5EA38C45BF6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8ABD3E5-631E-9149-A6B0-69AD7908A961}" type="slidenum">
              <a:rPr lang="en-US" smtClean="0"/>
              <a:t>‹#›</a:t>
            </a:fld>
            <a:endParaRPr lang="en-US"/>
          </a:p>
        </p:txBody>
      </p:sp>
    </p:spTree>
    <p:extLst>
      <p:ext uri="{BB962C8B-B14F-4D97-AF65-F5344CB8AC3E}">
        <p14:creationId xmlns:p14="http://schemas.microsoft.com/office/powerpoint/2010/main" val="2812675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1D0D84-E31C-8144-A12C-286080ABC884}"/>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2E8420-74E0-7142-BF24-CB2F253DE7C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03E7A-2680-0C4A-A56E-048C3C9EB3E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517F988-D85E-CB45-AAB8-B9AB42342E2F}" type="datetimeFigureOut">
              <a:rPr lang="en-US" smtClean="0"/>
              <a:t>3/7/21</a:t>
            </a:fld>
            <a:endParaRPr lang="en-US"/>
          </a:p>
        </p:txBody>
      </p:sp>
      <p:sp>
        <p:nvSpPr>
          <p:cNvPr id="5" name="Footer Placeholder 4">
            <a:extLst>
              <a:ext uri="{FF2B5EF4-FFF2-40B4-BE49-F238E27FC236}">
                <a16:creationId xmlns:a16="http://schemas.microsoft.com/office/drawing/2014/main" id="{E7F90110-28F8-604F-A486-3ABFBDADFED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D3D67B-569D-744C-9035-187A275DAFE3}"/>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83D5849-0A12-0B4E-8433-858313197BEA}" type="slidenum">
              <a:rPr lang="en-US" smtClean="0"/>
              <a:t>‹#›</a:t>
            </a:fld>
            <a:endParaRPr lang="en-US"/>
          </a:p>
        </p:txBody>
      </p:sp>
    </p:spTree>
    <p:extLst>
      <p:ext uri="{BB962C8B-B14F-4D97-AF65-F5344CB8AC3E}">
        <p14:creationId xmlns:p14="http://schemas.microsoft.com/office/powerpoint/2010/main" val="1389582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3/7/21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2378192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3141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89387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3324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com/v/yJjaQExOPPY"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idx="4294967295"/>
          </p:nvPr>
        </p:nvSpPr>
        <p:spPr>
          <a:xfrm>
            <a:off x="904965" y="114650"/>
            <a:ext cx="7098211" cy="1762125"/>
          </a:xfrm>
          <a:prstGeom prst="rect">
            <a:avLst/>
          </a:prstGeom>
        </p:spPr>
        <p:txBody>
          <a:bodyPr lIns="91425" tIns="91425" rIns="91425" bIns="91425" anchor="ctr" anchorCtr="0">
            <a:noAutofit/>
          </a:bodyPr>
          <a:lstStyle/>
          <a:p>
            <a:pPr lvl="0" algn="ctr">
              <a:spcBef>
                <a:spcPts val="0"/>
              </a:spcBef>
              <a:buNone/>
            </a:pPr>
            <a:r>
              <a:rPr lang="en" sz="3600" dirty="0">
                <a:solidFill>
                  <a:srgbClr val="802B35"/>
                </a:solidFill>
                <a:ea typeface="Trebuchet MS"/>
                <a:cs typeface="Trebuchet MS"/>
                <a:sym typeface="Trebuchet MS"/>
              </a:rPr>
              <a:t>Beavers: Natural Civil Engineers</a:t>
            </a:r>
          </a:p>
        </p:txBody>
      </p:sp>
      <p:pic>
        <p:nvPicPr>
          <p:cNvPr id="57" name="Shape 57"/>
          <p:cNvPicPr preferRelativeResize="0"/>
          <p:nvPr/>
        </p:nvPicPr>
        <p:blipFill>
          <a:blip r:embed="rId3">
            <a:alphaModFix/>
          </a:blip>
          <a:stretch>
            <a:fillRect/>
          </a:stretch>
        </p:blipFill>
        <p:spPr>
          <a:xfrm>
            <a:off x="3283225" y="1876775"/>
            <a:ext cx="2629599" cy="2963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idx="4294967295"/>
          </p:nvPr>
        </p:nvSpPr>
        <p:spPr>
          <a:xfrm>
            <a:off x="470263" y="98771"/>
            <a:ext cx="7698377" cy="2190750"/>
          </a:xfrm>
          <a:prstGeom prst="rect">
            <a:avLst/>
          </a:prstGeom>
        </p:spPr>
        <p:txBody>
          <a:bodyPr lIns="91425" tIns="91425" rIns="91425" bIns="91425" anchor="ctr" anchorCtr="0">
            <a:noAutofit/>
          </a:bodyPr>
          <a:lstStyle/>
          <a:p>
            <a:pPr lvl="0" algn="ctr">
              <a:spcBef>
                <a:spcPts val="0"/>
              </a:spcBef>
              <a:buNone/>
            </a:pPr>
            <a:r>
              <a:rPr lang="en" sz="3600" dirty="0">
                <a:solidFill>
                  <a:srgbClr val="802B35"/>
                </a:solidFill>
              </a:rPr>
              <a:t>How do animals adapt to their environment? </a:t>
            </a:r>
          </a:p>
        </p:txBody>
      </p:sp>
      <p:pic>
        <p:nvPicPr>
          <p:cNvPr id="63" name="Shape 63"/>
          <p:cNvPicPr preferRelativeResize="0"/>
          <p:nvPr/>
        </p:nvPicPr>
        <p:blipFill>
          <a:blip r:embed="rId3">
            <a:alphaModFix/>
          </a:blip>
          <a:stretch>
            <a:fillRect/>
          </a:stretch>
        </p:blipFill>
        <p:spPr>
          <a:xfrm>
            <a:off x="54950" y="2289523"/>
            <a:ext cx="3045674" cy="2029200"/>
          </a:xfrm>
          <a:prstGeom prst="rect">
            <a:avLst/>
          </a:prstGeom>
          <a:noFill/>
          <a:ln>
            <a:noFill/>
          </a:ln>
        </p:spPr>
      </p:pic>
      <p:pic>
        <p:nvPicPr>
          <p:cNvPr id="64" name="Shape 64"/>
          <p:cNvPicPr preferRelativeResize="0"/>
          <p:nvPr/>
        </p:nvPicPr>
        <p:blipFill>
          <a:blip r:embed="rId4">
            <a:alphaModFix/>
          </a:blip>
          <a:stretch>
            <a:fillRect/>
          </a:stretch>
        </p:blipFill>
        <p:spPr>
          <a:xfrm>
            <a:off x="3278650" y="2289521"/>
            <a:ext cx="2696611" cy="2029199"/>
          </a:xfrm>
          <a:prstGeom prst="rect">
            <a:avLst/>
          </a:prstGeom>
          <a:noFill/>
          <a:ln>
            <a:noFill/>
          </a:ln>
        </p:spPr>
      </p:pic>
      <p:pic>
        <p:nvPicPr>
          <p:cNvPr id="65" name="Shape 65"/>
          <p:cNvPicPr preferRelativeResize="0"/>
          <p:nvPr/>
        </p:nvPicPr>
        <p:blipFill rotWithShape="1">
          <a:blip r:embed="rId5">
            <a:alphaModFix/>
          </a:blip>
          <a:srcRect l="9222" r="15555"/>
          <a:stretch/>
        </p:blipFill>
        <p:spPr>
          <a:xfrm>
            <a:off x="6422000" y="2289525"/>
            <a:ext cx="2191750" cy="20291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idx="4294967295"/>
          </p:nvPr>
        </p:nvSpPr>
        <p:spPr>
          <a:xfrm>
            <a:off x="627016" y="463913"/>
            <a:ext cx="4258491" cy="755650"/>
          </a:xfrm>
          <a:prstGeom prst="rect">
            <a:avLst/>
          </a:prstGeom>
        </p:spPr>
        <p:txBody>
          <a:bodyPr lIns="91425" tIns="91425" rIns="91425" bIns="91425" anchor="b" anchorCtr="0">
            <a:noAutofit/>
          </a:bodyPr>
          <a:lstStyle/>
          <a:p>
            <a:pPr lvl="0">
              <a:spcBef>
                <a:spcPts val="0"/>
              </a:spcBef>
              <a:buNone/>
            </a:pPr>
            <a:r>
              <a:rPr lang="en" dirty="0">
                <a:solidFill>
                  <a:srgbClr val="802B35"/>
                </a:solidFill>
              </a:rPr>
              <a:t>B</a:t>
            </a:r>
            <a:r>
              <a:rPr lang="en-US" dirty="0">
                <a:solidFill>
                  <a:srgbClr val="802B35"/>
                </a:solidFill>
              </a:rPr>
              <a:t>e</a:t>
            </a:r>
            <a:r>
              <a:rPr lang="en" dirty="0">
                <a:solidFill>
                  <a:srgbClr val="802B35"/>
                </a:solidFill>
              </a:rPr>
              <a:t>aver Questions</a:t>
            </a:r>
            <a:r>
              <a:rPr lang="en" dirty="0"/>
              <a:t>: </a:t>
            </a:r>
          </a:p>
        </p:txBody>
      </p:sp>
      <p:sp>
        <p:nvSpPr>
          <p:cNvPr id="71" name="Shape 71"/>
          <p:cNvSpPr txBox="1">
            <a:spLocks noGrp="1"/>
          </p:cNvSpPr>
          <p:nvPr>
            <p:ph type="body" idx="4294967295"/>
          </p:nvPr>
        </p:nvSpPr>
        <p:spPr>
          <a:xfrm>
            <a:off x="0" y="1672045"/>
            <a:ext cx="5834063" cy="3260317"/>
          </a:xfrm>
          <a:prstGeom prst="rect">
            <a:avLst/>
          </a:prstGeom>
        </p:spPr>
        <p:txBody>
          <a:bodyPr lIns="91425" tIns="91425" rIns="91425" bIns="91425" anchor="t" anchorCtr="0">
            <a:noAutofit/>
          </a:bodyPr>
          <a:lstStyle/>
          <a:p>
            <a:pPr marL="914400" lvl="1" indent="-381000">
              <a:lnSpc>
                <a:spcPct val="138000"/>
              </a:lnSpc>
              <a:spcBef>
                <a:spcPts val="0"/>
              </a:spcBef>
              <a:spcAft>
                <a:spcPts val="1000"/>
              </a:spcAft>
              <a:buClr>
                <a:srgbClr val="000000"/>
              </a:buClr>
              <a:buSzPct val="100000"/>
              <a:buFont typeface="Consolas"/>
              <a:buAutoNum type="alphaLcPeriod"/>
            </a:pPr>
            <a:r>
              <a:rPr lang="en" sz="2400" dirty="0">
                <a:solidFill>
                  <a:srgbClr val="000000"/>
                </a:solidFill>
                <a:ea typeface="Consolas"/>
                <a:cs typeface="Consolas"/>
                <a:sym typeface="Consolas"/>
              </a:rPr>
              <a:t>Why do Beavers Build dams? </a:t>
            </a:r>
          </a:p>
          <a:p>
            <a:pPr marL="914400" lvl="1" indent="-381000" rtl="0">
              <a:lnSpc>
                <a:spcPct val="138000"/>
              </a:lnSpc>
              <a:spcBef>
                <a:spcPts val="0"/>
              </a:spcBef>
              <a:spcAft>
                <a:spcPts val="1000"/>
              </a:spcAft>
              <a:buClr>
                <a:srgbClr val="000000"/>
              </a:buClr>
              <a:buSzPct val="100000"/>
              <a:buFont typeface="Consolas"/>
              <a:buAutoNum type="alphaLcPeriod"/>
            </a:pPr>
            <a:r>
              <a:rPr lang="en" sz="2400" dirty="0">
                <a:solidFill>
                  <a:srgbClr val="000000"/>
                </a:solidFill>
                <a:ea typeface="Consolas"/>
                <a:cs typeface="Consolas"/>
                <a:sym typeface="Consolas"/>
              </a:rPr>
              <a:t>What are the differences between a Beaver dam and Beaver lodge? </a:t>
            </a:r>
          </a:p>
          <a:p>
            <a:pPr marL="914400" lvl="1" indent="-381000">
              <a:spcBef>
                <a:spcPts val="0"/>
              </a:spcBef>
              <a:spcAft>
                <a:spcPts val="1000"/>
              </a:spcAft>
              <a:buClr>
                <a:srgbClr val="000000"/>
              </a:buClr>
              <a:buSzPct val="100000"/>
              <a:buFont typeface="Consolas"/>
              <a:buAutoNum type="alphaLcPeriod"/>
            </a:pPr>
            <a:r>
              <a:rPr lang="en" sz="2400" dirty="0">
                <a:solidFill>
                  <a:srgbClr val="000000"/>
                </a:solidFill>
                <a:ea typeface="Consolas"/>
                <a:cs typeface="Consolas"/>
                <a:sym typeface="Consolas"/>
              </a:rPr>
              <a:t>What does "As busy as a beaver” mean? </a:t>
            </a:r>
          </a:p>
          <a:p>
            <a:pPr lvl="0">
              <a:spcBef>
                <a:spcPts val="0"/>
              </a:spcBef>
              <a:buNone/>
            </a:pPr>
            <a:endParaRPr dirty="0"/>
          </a:p>
        </p:txBody>
      </p:sp>
      <p:pic>
        <p:nvPicPr>
          <p:cNvPr id="72" name="Shape 72"/>
          <p:cNvPicPr preferRelativeResize="0"/>
          <p:nvPr/>
        </p:nvPicPr>
        <p:blipFill>
          <a:blip r:embed="rId3">
            <a:alphaModFix/>
          </a:blip>
          <a:stretch>
            <a:fillRect/>
          </a:stretch>
        </p:blipFill>
        <p:spPr>
          <a:xfrm>
            <a:off x="5833474" y="1320675"/>
            <a:ext cx="3165124" cy="25955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idx="4294967295"/>
          </p:nvPr>
        </p:nvSpPr>
        <p:spPr>
          <a:xfrm>
            <a:off x="217714" y="547386"/>
            <a:ext cx="4624252" cy="755650"/>
          </a:xfrm>
          <a:prstGeom prst="rect">
            <a:avLst/>
          </a:prstGeom>
        </p:spPr>
        <p:txBody>
          <a:bodyPr lIns="91425" tIns="91425" rIns="91425" bIns="91425" anchor="b" anchorCtr="0">
            <a:noAutofit/>
          </a:bodyPr>
          <a:lstStyle/>
          <a:p>
            <a:pPr lvl="0">
              <a:spcBef>
                <a:spcPts val="0"/>
              </a:spcBef>
              <a:buNone/>
            </a:pPr>
            <a:r>
              <a:rPr lang="en" sz="3600" dirty="0">
                <a:solidFill>
                  <a:srgbClr val="802B35"/>
                </a:solidFill>
              </a:rPr>
              <a:t>Fun Video on Beavers Building their homes</a:t>
            </a:r>
          </a:p>
        </p:txBody>
      </p:sp>
      <p:sp>
        <p:nvSpPr>
          <p:cNvPr id="78" name="Shape 78" descr="Watch the full-length program at http://video.pbs.org/video/2365243455/?utm_source=youtube&amp;utm_medium=pbsofficial&amp;utm_campaign=naat_covefullprogram (US Only) &quot;Leave it to Beavers&quot; on NATURE tells the story of beavers in North America -- their history, their near extinction, and their current comeback as modern day eco-heroes. The program airs Wednesday, May 14 at 8 p.m. (ET) on PBS (check local listings). After the broadcast, the episode will be available for online streaming at pbs.org/nature." title="How Beavers Build Dams | Leave it to Beavers | PBS">
            <a:hlinkClick r:id="rId3"/>
          </p:cNvPr>
          <p:cNvSpPr/>
          <p:nvPr/>
        </p:nvSpPr>
        <p:spPr>
          <a:xfrm>
            <a:off x="2100350" y="1424956"/>
            <a:ext cx="4518261" cy="3033832"/>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idx="4294967295"/>
          </p:nvPr>
        </p:nvSpPr>
        <p:spPr>
          <a:xfrm>
            <a:off x="304800" y="177755"/>
            <a:ext cx="7924800" cy="1008062"/>
          </a:xfrm>
          <a:prstGeom prst="rect">
            <a:avLst/>
          </a:prstGeom>
        </p:spPr>
        <p:txBody>
          <a:bodyPr lIns="91425" tIns="91425" rIns="91425" bIns="91425" anchor="ctr" anchorCtr="0">
            <a:noAutofit/>
          </a:bodyPr>
          <a:lstStyle/>
          <a:p>
            <a:pPr lvl="0" algn="ctr">
              <a:spcBef>
                <a:spcPts val="0"/>
              </a:spcBef>
              <a:buNone/>
            </a:pPr>
            <a:r>
              <a:rPr lang="en" sz="3600" dirty="0">
                <a:solidFill>
                  <a:srgbClr val="802B35"/>
                </a:solidFill>
              </a:rPr>
              <a:t>What Material do you think is the strongest to build a dam?</a:t>
            </a:r>
          </a:p>
        </p:txBody>
      </p:sp>
      <p:pic>
        <p:nvPicPr>
          <p:cNvPr id="84" name="Shape 84"/>
          <p:cNvPicPr preferRelativeResize="0"/>
          <p:nvPr/>
        </p:nvPicPr>
        <p:blipFill>
          <a:blip r:embed="rId3">
            <a:alphaModFix/>
          </a:blip>
          <a:stretch>
            <a:fillRect/>
          </a:stretch>
        </p:blipFill>
        <p:spPr>
          <a:xfrm>
            <a:off x="2098766" y="1344068"/>
            <a:ext cx="4544141" cy="30015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idx="4294967295"/>
          </p:nvPr>
        </p:nvSpPr>
        <p:spPr>
          <a:xfrm>
            <a:off x="278674" y="185692"/>
            <a:ext cx="3788229" cy="755650"/>
          </a:xfrm>
          <a:prstGeom prst="rect">
            <a:avLst/>
          </a:prstGeom>
        </p:spPr>
        <p:txBody>
          <a:bodyPr lIns="91425" tIns="91425" rIns="91425" bIns="91425" anchor="b" anchorCtr="0">
            <a:noAutofit/>
          </a:bodyPr>
          <a:lstStyle/>
          <a:p>
            <a:pPr lvl="0">
              <a:spcBef>
                <a:spcPts val="0"/>
              </a:spcBef>
              <a:buNone/>
            </a:pPr>
            <a:r>
              <a:rPr lang="en" sz="3600" dirty="0">
                <a:solidFill>
                  <a:srgbClr val="802B35"/>
                </a:solidFill>
              </a:rPr>
              <a:t>Project Directions</a:t>
            </a:r>
          </a:p>
        </p:txBody>
      </p:sp>
      <p:sp>
        <p:nvSpPr>
          <p:cNvPr id="90" name="Shape 90"/>
          <p:cNvSpPr txBox="1">
            <a:spLocks noGrp="1"/>
          </p:cNvSpPr>
          <p:nvPr>
            <p:ph type="body" idx="4294967295"/>
          </p:nvPr>
        </p:nvSpPr>
        <p:spPr>
          <a:xfrm>
            <a:off x="0" y="1017034"/>
            <a:ext cx="5895703" cy="2320925"/>
          </a:xfrm>
          <a:prstGeom prst="rect">
            <a:avLst/>
          </a:prstGeom>
        </p:spPr>
        <p:txBody>
          <a:bodyPr lIns="91425" tIns="91425" rIns="91425" bIns="91425" anchor="t" anchorCtr="0">
            <a:noAutofit/>
          </a:bodyPr>
          <a:lstStyle/>
          <a:p>
            <a:pPr marL="914400" lvl="1" indent="-304800" rtl="0">
              <a:lnSpc>
                <a:spcPct val="138000"/>
              </a:lnSpc>
              <a:spcBef>
                <a:spcPts val="0"/>
              </a:spcBef>
              <a:spcAft>
                <a:spcPts val="1000"/>
              </a:spcAft>
              <a:buClr>
                <a:srgbClr val="000033"/>
              </a:buClr>
              <a:buSzPct val="100000"/>
              <a:buFont typeface="Times New Roman"/>
              <a:buAutoNum type="alphaLcPeriod"/>
            </a:pPr>
            <a:r>
              <a:rPr lang="en" sz="1400" dirty="0">
                <a:solidFill>
                  <a:srgbClr val="000033"/>
                </a:solidFill>
                <a:ea typeface="Times New Roman"/>
                <a:cs typeface="Times New Roman"/>
                <a:sym typeface="Times New Roman"/>
              </a:rPr>
              <a:t>Take a rectangular tray and make a dam with soil, gravel, sticks. </a:t>
            </a:r>
          </a:p>
          <a:p>
            <a:pPr marL="914400" lvl="1" indent="-298450" rtl="0">
              <a:lnSpc>
                <a:spcPct val="138000"/>
              </a:lnSpc>
              <a:spcBef>
                <a:spcPts val="0"/>
              </a:spcBef>
              <a:spcAft>
                <a:spcPts val="1000"/>
              </a:spcAft>
              <a:buClr>
                <a:srgbClr val="000033"/>
              </a:buClr>
              <a:buSzPct val="91666"/>
              <a:buFont typeface="Times New Roman"/>
              <a:buAutoNum type="alphaLcPeriod"/>
            </a:pPr>
            <a:r>
              <a:rPr lang="en" sz="1400" dirty="0">
                <a:solidFill>
                  <a:srgbClr val="000033"/>
                </a:solidFill>
                <a:ea typeface="Times New Roman"/>
                <a:cs typeface="Times New Roman"/>
                <a:sym typeface="Times New Roman"/>
              </a:rPr>
              <a:t>Be Creative with the Materials you use! </a:t>
            </a:r>
          </a:p>
          <a:p>
            <a:pPr marL="914400" lvl="1" indent="-304800" rtl="0">
              <a:lnSpc>
                <a:spcPct val="138000"/>
              </a:lnSpc>
              <a:spcBef>
                <a:spcPts val="0"/>
              </a:spcBef>
              <a:spcAft>
                <a:spcPts val="1000"/>
              </a:spcAft>
              <a:buClr>
                <a:srgbClr val="000033"/>
              </a:buClr>
              <a:buSzPct val="100000"/>
              <a:buFont typeface="Times New Roman"/>
              <a:buAutoNum type="alphaLcPeriod"/>
            </a:pPr>
            <a:r>
              <a:rPr lang="en" sz="1400" dirty="0">
                <a:solidFill>
                  <a:srgbClr val="000033"/>
                </a:solidFill>
                <a:ea typeface="Times New Roman"/>
                <a:cs typeface="Times New Roman"/>
                <a:sym typeface="Times New Roman"/>
              </a:rPr>
              <a:t>Fill the area of one side of the dam with water. Elevate one side of your dam. </a:t>
            </a:r>
          </a:p>
          <a:p>
            <a:pPr marL="914400" lvl="1" indent="-304800" rtl="0">
              <a:lnSpc>
                <a:spcPct val="138000"/>
              </a:lnSpc>
              <a:spcBef>
                <a:spcPts val="0"/>
              </a:spcBef>
              <a:spcAft>
                <a:spcPts val="1000"/>
              </a:spcAft>
              <a:buClr>
                <a:srgbClr val="000033"/>
              </a:buClr>
              <a:buSzPct val="100000"/>
              <a:buFont typeface="Times New Roman"/>
              <a:buAutoNum type="alphaLcPeriod"/>
            </a:pPr>
            <a:r>
              <a:rPr lang="en" sz="1400" dirty="0">
                <a:solidFill>
                  <a:srgbClr val="000033"/>
                </a:solidFill>
                <a:ea typeface="Times New Roman"/>
                <a:cs typeface="Times New Roman"/>
                <a:sym typeface="Times New Roman"/>
              </a:rPr>
              <a:t>Observe the dam to see if it is able to withstand the water. Measure how long it is able to.</a:t>
            </a:r>
          </a:p>
          <a:p>
            <a:pPr marL="914400" lvl="1" indent="-298450" rtl="0">
              <a:lnSpc>
                <a:spcPct val="138000"/>
              </a:lnSpc>
              <a:spcBef>
                <a:spcPts val="0"/>
              </a:spcBef>
              <a:spcAft>
                <a:spcPts val="1000"/>
              </a:spcAft>
              <a:buClr>
                <a:srgbClr val="000033"/>
              </a:buClr>
              <a:buSzPct val="91666"/>
              <a:buFont typeface="Times New Roman"/>
              <a:buAutoNum type="alphaLcPeriod"/>
            </a:pPr>
            <a:r>
              <a:rPr lang="en" sz="1400" dirty="0">
                <a:solidFill>
                  <a:srgbClr val="000033"/>
                </a:solidFill>
                <a:ea typeface="Times New Roman"/>
                <a:cs typeface="Times New Roman"/>
                <a:sym typeface="Times New Roman"/>
              </a:rPr>
              <a:t>Try determining which materials were best at making a strong dam!</a:t>
            </a:r>
          </a:p>
          <a:p>
            <a:pPr marL="914400" lvl="1" indent="-298450" rtl="0">
              <a:lnSpc>
                <a:spcPct val="138000"/>
              </a:lnSpc>
              <a:spcBef>
                <a:spcPts val="0"/>
              </a:spcBef>
              <a:spcAft>
                <a:spcPts val="1000"/>
              </a:spcAft>
              <a:buClr>
                <a:srgbClr val="000033"/>
              </a:buClr>
              <a:buSzPct val="91666"/>
              <a:buFont typeface="Times New Roman"/>
              <a:buAutoNum type="alphaLcPeriod"/>
            </a:pPr>
            <a:r>
              <a:rPr lang="en" sz="1400" dirty="0">
                <a:solidFill>
                  <a:srgbClr val="000033"/>
                </a:solidFill>
                <a:highlight>
                  <a:srgbClr val="FFFFFF"/>
                </a:highlight>
                <a:ea typeface="Times New Roman"/>
                <a:cs typeface="Times New Roman"/>
                <a:sym typeface="Times New Roman"/>
              </a:rPr>
              <a:t>Afterwards, please help clean up the floor and any mess left! :) </a:t>
            </a:r>
          </a:p>
          <a:p>
            <a:pPr lvl="0">
              <a:spcBef>
                <a:spcPts val="0"/>
              </a:spcBef>
              <a:buNone/>
            </a:pPr>
            <a:endParaRPr sz="1400" dirty="0">
              <a:ea typeface="Times New Roman"/>
              <a:cs typeface="Times New Roman"/>
              <a:sym typeface="Times New Roman"/>
            </a:endParaRPr>
          </a:p>
        </p:txBody>
      </p:sp>
      <p:sp>
        <p:nvSpPr>
          <p:cNvPr id="91" name="Shape 91"/>
          <p:cNvSpPr txBox="1"/>
          <p:nvPr/>
        </p:nvSpPr>
        <p:spPr>
          <a:xfrm>
            <a:off x="123250" y="110000"/>
            <a:ext cx="2469000" cy="636300"/>
          </a:xfrm>
          <a:prstGeom prst="rect">
            <a:avLst/>
          </a:prstGeom>
          <a:noFill/>
          <a:ln>
            <a:noFill/>
          </a:ln>
        </p:spPr>
        <p:txBody>
          <a:bodyPr lIns="91425" tIns="91425" rIns="91425" bIns="91425" anchor="t" anchorCtr="0">
            <a:noAutofit/>
          </a:bodyPr>
          <a:lstStyle/>
          <a:p>
            <a:pPr lvl="0" rtl="0">
              <a:spcBef>
                <a:spcPts val="0"/>
              </a:spcBef>
              <a:buNone/>
            </a:pPr>
            <a:r>
              <a:rPr lang="en">
                <a:solidFill>
                  <a:srgbClr val="802B35"/>
                </a:solidFill>
              </a:rPr>
              <a:t> </a:t>
            </a:r>
          </a:p>
        </p:txBody>
      </p:sp>
      <p:pic>
        <p:nvPicPr>
          <p:cNvPr id="92" name="Shape 92"/>
          <p:cNvPicPr preferRelativeResize="0"/>
          <p:nvPr/>
        </p:nvPicPr>
        <p:blipFill rotWithShape="1">
          <a:blip r:embed="rId3">
            <a:alphaModFix/>
          </a:blip>
          <a:srcRect l="42374" t="47223" r="39349" b="27055"/>
          <a:stretch/>
        </p:blipFill>
        <p:spPr>
          <a:xfrm>
            <a:off x="6081906" y="1406134"/>
            <a:ext cx="2775792" cy="2761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idx="4294967295"/>
          </p:nvPr>
        </p:nvSpPr>
        <p:spPr>
          <a:xfrm>
            <a:off x="426720" y="209550"/>
            <a:ext cx="4058194" cy="755650"/>
          </a:xfrm>
          <a:prstGeom prst="rect">
            <a:avLst/>
          </a:prstGeom>
        </p:spPr>
        <p:txBody>
          <a:bodyPr lIns="91425" tIns="91425" rIns="91425" bIns="91425" anchor="b" anchorCtr="0">
            <a:noAutofit/>
          </a:bodyPr>
          <a:lstStyle/>
          <a:p>
            <a:pPr lvl="0">
              <a:spcBef>
                <a:spcPts val="0"/>
              </a:spcBef>
              <a:buNone/>
            </a:pPr>
            <a:r>
              <a:rPr lang="en" sz="3600" dirty="0">
                <a:solidFill>
                  <a:srgbClr val="802B35"/>
                </a:solidFill>
              </a:rPr>
              <a:t>Clean Up Procedure</a:t>
            </a:r>
          </a:p>
        </p:txBody>
      </p:sp>
      <p:sp>
        <p:nvSpPr>
          <p:cNvPr id="98" name="Shape 98"/>
          <p:cNvSpPr txBox="1">
            <a:spLocks noGrp="1"/>
          </p:cNvSpPr>
          <p:nvPr>
            <p:ph type="body" idx="4294967295"/>
          </p:nvPr>
        </p:nvSpPr>
        <p:spPr>
          <a:xfrm>
            <a:off x="566057" y="965200"/>
            <a:ext cx="7761968" cy="3590925"/>
          </a:xfrm>
          <a:prstGeom prst="rect">
            <a:avLst/>
          </a:prstGeom>
        </p:spPr>
        <p:txBody>
          <a:bodyPr lIns="91425" tIns="91425" rIns="91425" bIns="91425" anchor="t" anchorCtr="0">
            <a:noAutofit/>
          </a:bodyPr>
          <a:lstStyle/>
          <a:p>
            <a:pPr marL="457200" lvl="0" indent="-317500" rtl="0">
              <a:spcBef>
                <a:spcPts val="0"/>
              </a:spcBef>
              <a:spcAft>
                <a:spcPts val="1000"/>
              </a:spcAft>
              <a:buSzPct val="100000"/>
            </a:pPr>
            <a:r>
              <a:rPr lang="en" sz="1400" dirty="0"/>
              <a:t>I will assign each student a number. Please remember that number! </a:t>
            </a:r>
          </a:p>
          <a:p>
            <a:pPr marL="457200" lvl="0" indent="-317500" rtl="0">
              <a:spcBef>
                <a:spcPts val="0"/>
              </a:spcBef>
              <a:spcAft>
                <a:spcPts val="1000"/>
              </a:spcAft>
              <a:buSzPct val="100000"/>
            </a:pPr>
            <a:r>
              <a:rPr lang="en" sz="1400" b="1" dirty="0"/>
              <a:t>Number 1:</a:t>
            </a:r>
            <a:r>
              <a:rPr lang="en" sz="1400" dirty="0"/>
              <a:t> Dump out the contents in your trays in the waste buckets provided</a:t>
            </a:r>
          </a:p>
          <a:p>
            <a:pPr marL="457200" lvl="0" indent="-317500" rtl="0">
              <a:spcBef>
                <a:spcPts val="0"/>
              </a:spcBef>
              <a:spcAft>
                <a:spcPts val="1000"/>
              </a:spcAft>
              <a:buSzPct val="100000"/>
            </a:pPr>
            <a:r>
              <a:rPr lang="en" sz="1400" b="1" dirty="0"/>
              <a:t>Number 2:</a:t>
            </a:r>
            <a:r>
              <a:rPr lang="en" sz="1400" dirty="0"/>
              <a:t> Take the trays from number 1 and wash the trays thoroughly </a:t>
            </a:r>
          </a:p>
          <a:p>
            <a:pPr marL="457200" lvl="0" indent="-317500" rtl="0">
              <a:spcBef>
                <a:spcPts val="0"/>
              </a:spcBef>
              <a:spcAft>
                <a:spcPts val="1000"/>
              </a:spcAft>
              <a:buSzPct val="100000"/>
            </a:pPr>
            <a:r>
              <a:rPr lang="en" sz="1400" b="1" dirty="0"/>
              <a:t>Number 3:</a:t>
            </a:r>
            <a:r>
              <a:rPr lang="en" sz="1400" dirty="0"/>
              <a:t> Dry the trays thoroughly</a:t>
            </a:r>
          </a:p>
          <a:p>
            <a:pPr marL="457200" lvl="0" indent="-317500" rtl="0">
              <a:spcBef>
                <a:spcPts val="0"/>
              </a:spcBef>
              <a:spcAft>
                <a:spcPts val="1000"/>
              </a:spcAft>
              <a:buSzPct val="100000"/>
            </a:pPr>
            <a:r>
              <a:rPr lang="en" sz="1400" b="1" dirty="0"/>
              <a:t>Number 4:</a:t>
            </a:r>
            <a:r>
              <a:rPr lang="en" sz="1400" dirty="0"/>
              <a:t> Clean your workplace! Make sure to dust off your surrounding area and put materials where they need to go. </a:t>
            </a:r>
          </a:p>
          <a:p>
            <a:pPr marL="914400" lvl="1" indent="-317500" rtl="0">
              <a:spcBef>
                <a:spcPts val="0"/>
              </a:spcBef>
              <a:spcAft>
                <a:spcPts val="1000"/>
              </a:spcAft>
              <a:buSzPct val="100000"/>
            </a:pPr>
            <a:r>
              <a:rPr lang="en" sz="1400" dirty="0"/>
              <a:t>For instance, please put your water can back where the supplies are found</a:t>
            </a:r>
          </a:p>
          <a:p>
            <a:pPr marL="914400" lvl="1" indent="-317500" rtl="0">
              <a:spcBef>
                <a:spcPts val="0"/>
              </a:spcBef>
              <a:spcAft>
                <a:spcPts val="1000"/>
              </a:spcAft>
              <a:buSzPct val="100000"/>
            </a:pPr>
            <a:r>
              <a:rPr lang="en" sz="1400" dirty="0"/>
              <a:t>Put the stopwatches back where the supplies are found</a:t>
            </a:r>
          </a:p>
          <a:p>
            <a:pPr marL="914400" lvl="1" indent="-317500">
              <a:spcBef>
                <a:spcPts val="0"/>
              </a:spcBef>
              <a:spcAft>
                <a:spcPts val="1000"/>
              </a:spcAft>
              <a:buSzPct val="100000"/>
            </a:pPr>
            <a:r>
              <a:rPr lang="en" sz="1400" dirty="0"/>
              <a:t>I will give out more information </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TS_Presentation_Template_2017_w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S_Presentation_Template_2017_wide" id="{16D270ED-C502-D64E-89E0-026B93C17D5B}" vid="{3F8464CE-7C4C-1F42-831D-9710621E69BE}"/>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S_Presentation_Template_2017_wide" id="{16D270ED-C502-D64E-89E0-026B93C17D5B}" vid="{8838D8FA-7E6E-9145-9926-C88CB70689E1}"/>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S_Presentation_Template_2017_wide" id="{16D270ED-C502-D64E-89E0-026B93C17D5B}" vid="{095015D7-FD02-F349-9E3C-F177C1FB63B1}"/>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S_Presentation_Template_2017_wide" id="{16D270ED-C502-D64E-89E0-026B93C17D5B}" vid="{ECAE2ED0-51B3-6045-B3B4-D5E7423B9CF8}"/>
    </a:ext>
  </a:ext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456</Words>
  <Application>Microsoft Macintosh PowerPoint</Application>
  <PresentationFormat>On-screen Show (16:9)</PresentationFormat>
  <Paragraphs>32</Paragraphs>
  <Slides>7</Slides>
  <Notes>7</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7</vt:i4>
      </vt:variant>
    </vt:vector>
  </HeadingPairs>
  <TitlesOfParts>
    <vt:vector size="20" baseType="lpstr">
      <vt:lpstr>Consolas</vt:lpstr>
      <vt:lpstr>Source Code Pro</vt:lpstr>
      <vt:lpstr>Calibri Light</vt:lpstr>
      <vt:lpstr>Times New Roman</vt:lpstr>
      <vt:lpstr>Calibri</vt:lpstr>
      <vt:lpstr>Arial</vt:lpstr>
      <vt:lpstr>Custom Design</vt:lpstr>
      <vt:lpstr>1_Custom Design</vt:lpstr>
      <vt:lpstr>2_Custom Design</vt:lpstr>
      <vt:lpstr>CTS_Presentation_Template_2017_wide</vt:lpstr>
      <vt:lpstr>3_Custom Design</vt:lpstr>
      <vt:lpstr>4_Custom Design</vt:lpstr>
      <vt:lpstr>5_Custom Design</vt:lpstr>
      <vt:lpstr>Beavers: Natural Civil Engineers</vt:lpstr>
      <vt:lpstr>How do animals adapt to their environment? </vt:lpstr>
      <vt:lpstr>Beaver Questions: </vt:lpstr>
      <vt:lpstr>Fun Video on Beavers Building their homes</vt:lpstr>
      <vt:lpstr>What Material do you think is the strongest to build a dam?</vt:lpstr>
      <vt:lpstr>Project Directions</vt:lpstr>
      <vt:lpstr>Clean Up Procedure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Beavers: Natural Civil Engineers</dc:title>
  <cp:lastModifiedBy>Michael McCarthy</cp:lastModifiedBy>
  <cp:revision>2</cp:revision>
  <dcterms:modified xsi:type="dcterms:W3CDTF">2021-03-08T00:51:14Z</dcterms:modified>
</cp:coreProperties>
</file>